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53" r:id="rId2"/>
    <p:sldId id="355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9" r:id="rId11"/>
    <p:sldId id="370" r:id="rId12"/>
    <p:sldId id="367" r:id="rId13"/>
    <p:sldId id="368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33FF"/>
    <a:srgbClr val="04C4E1"/>
    <a:srgbClr val="F5EFFF"/>
    <a:srgbClr val="EADCFF"/>
    <a:srgbClr val="EBD3FD"/>
    <a:srgbClr val="009891"/>
    <a:srgbClr val="64AB9B"/>
    <a:srgbClr val="934BC9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1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94" y="126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38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AD874FC4-8117-43AE-AE2E-BD72DB9960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7B22BDA-2FCB-417F-B097-45AC7A7E71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40B0D-1B67-4AD3-90D0-0350A6812BD8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1D3934C-2618-4BCE-844C-3AFB480AC9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C5CBBC4-82E4-486A-9822-2D214E8DB2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6BD37-C5A0-4B2D-92E2-CF9C519BA6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990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9597A-B321-4390-A2E2-64C5A7DEEEF4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AB366-FAD4-449E-9DBB-09731A79F3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288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_01.표지">
    <p:bg>
      <p:bgPr>
        <a:solidFill>
          <a:srgbClr val="E4E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rma libre 103">
            <a:extLst>
              <a:ext uri="{FF2B5EF4-FFF2-40B4-BE49-F238E27FC236}">
                <a16:creationId xmlns:a16="http://schemas.microsoft.com/office/drawing/2014/main" id="{A10F6880-F0E8-43AA-B4C2-DA3335F0EE36}"/>
              </a:ext>
            </a:extLst>
          </p:cNvPr>
          <p:cNvSpPr/>
          <p:nvPr userDrawn="1"/>
        </p:nvSpPr>
        <p:spPr>
          <a:xfrm flipH="1" flipV="1">
            <a:off x="8691876" y="0"/>
            <a:ext cx="3500123" cy="6858000"/>
          </a:xfrm>
          <a:custGeom>
            <a:avLst/>
            <a:gdLst>
              <a:gd name="connsiteX0" fmla="*/ 3696615 w 3696615"/>
              <a:gd name="connsiteY0" fmla="*/ 6858000 h 6858000"/>
              <a:gd name="connsiteX1" fmla="*/ 0 w 3696615"/>
              <a:gd name="connsiteY1" fmla="*/ 6858000 h 6858000"/>
              <a:gd name="connsiteX2" fmla="*/ 0 w 3696615"/>
              <a:gd name="connsiteY2" fmla="*/ 0 h 6858000"/>
              <a:gd name="connsiteX3" fmla="*/ 2389722 w 3696615"/>
              <a:gd name="connsiteY3" fmla="*/ 0 h 6858000"/>
              <a:gd name="connsiteX4" fmla="*/ 3073172 w 3696615"/>
              <a:gd name="connsiteY4" fmla="*/ 3000947 h 6858000"/>
              <a:gd name="connsiteX5" fmla="*/ 2874735 w 3696615"/>
              <a:gd name="connsiteY5" fmla="*/ 4465638 h 6858000"/>
              <a:gd name="connsiteX6" fmla="*/ 3361018 w 3696615"/>
              <a:gd name="connsiteY6" fmla="*/ 5478145 h 6858000"/>
              <a:gd name="connsiteX7" fmla="*/ 3696615 w 369661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615" h="6858000">
                <a:moveTo>
                  <a:pt x="369661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2389722" y="0"/>
                </a:lnTo>
                <a:cubicBezTo>
                  <a:pt x="3025547" y="843407"/>
                  <a:pt x="3287294" y="1964944"/>
                  <a:pt x="3073172" y="3000947"/>
                </a:cubicBezTo>
                <a:cubicBezTo>
                  <a:pt x="2972588" y="3487738"/>
                  <a:pt x="2773135" y="3979037"/>
                  <a:pt x="2874735" y="4465638"/>
                </a:cubicBezTo>
                <a:cubicBezTo>
                  <a:pt x="2951443" y="4833684"/>
                  <a:pt x="3190584" y="5143056"/>
                  <a:pt x="3361018" y="5478145"/>
                </a:cubicBezTo>
                <a:cubicBezTo>
                  <a:pt x="3582315" y="5913311"/>
                  <a:pt x="3686392" y="6405944"/>
                  <a:pt x="3696615" y="6858000"/>
                </a:cubicBezTo>
                <a:close/>
              </a:path>
            </a:pathLst>
          </a:custGeom>
          <a:solidFill>
            <a:srgbClr val="CFBDF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67AB1-9521-4CFD-A57C-440E8E121595}"/>
              </a:ext>
            </a:extLst>
          </p:cNvPr>
          <p:cNvSpPr txBox="1"/>
          <p:nvPr userDrawn="1"/>
        </p:nvSpPr>
        <p:spPr>
          <a:xfrm>
            <a:off x="602282" y="506389"/>
            <a:ext cx="932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spc="-50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초등학교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8E037DC-94D6-438B-843C-820E9451E8CE}"/>
              </a:ext>
            </a:extLst>
          </p:cNvPr>
          <p:cNvSpPr/>
          <p:nvPr userDrawn="1"/>
        </p:nvSpPr>
        <p:spPr>
          <a:xfrm>
            <a:off x="469221" y="423564"/>
            <a:ext cx="8881948" cy="473429"/>
          </a:xfrm>
          <a:prstGeom prst="roundRect">
            <a:avLst>
              <a:gd name="adj" fmla="val 23202"/>
            </a:avLst>
          </a:prstGeom>
          <a:noFill/>
          <a:ln w="19050">
            <a:solidFill>
              <a:srgbClr val="CFBD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B7799ED-84EA-487A-A103-BD3A601BD797}"/>
              </a:ext>
            </a:extLst>
          </p:cNvPr>
          <p:cNvCxnSpPr/>
          <p:nvPr userDrawn="1"/>
        </p:nvCxnSpPr>
        <p:spPr>
          <a:xfrm>
            <a:off x="1534442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760FA4A-9E26-4F9D-8AB3-3681AE46961E}"/>
              </a:ext>
            </a:extLst>
          </p:cNvPr>
          <p:cNvCxnSpPr/>
          <p:nvPr userDrawn="1"/>
        </p:nvCxnSpPr>
        <p:spPr>
          <a:xfrm>
            <a:off x="2620157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텍스트 개체 틀 46">
            <a:extLst>
              <a:ext uri="{FF2B5EF4-FFF2-40B4-BE49-F238E27FC236}">
                <a16:creationId xmlns:a16="http://schemas.microsoft.com/office/drawing/2014/main" id="{8CC08B40-ECFD-4F9A-8A89-011FCF3B3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96680" y="518039"/>
            <a:ext cx="1184419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과목</a:t>
            </a:r>
            <a:r>
              <a:rPr lang="en-US" altLang="ko-KR" dirty="0"/>
              <a:t>/</a:t>
            </a:r>
            <a:r>
              <a:rPr lang="ko-KR" altLang="en-US" dirty="0"/>
              <a:t>학년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6" name="텍스트 개체 틀 46">
            <a:extLst>
              <a:ext uri="{FF2B5EF4-FFF2-40B4-BE49-F238E27FC236}">
                <a16:creationId xmlns:a16="http://schemas.microsoft.com/office/drawing/2014/main" id="{F30A4174-DAD2-4A66-81D3-ED162DDE2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46728" y="518039"/>
            <a:ext cx="5297135" cy="366853"/>
          </a:xfrm>
        </p:spPr>
        <p:txBody>
          <a:bodyPr>
            <a:norm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 err="1"/>
              <a:t>단원명</a:t>
            </a:r>
            <a:r>
              <a:rPr lang="ko-KR" altLang="en-US" dirty="0"/>
              <a:t> 입력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Forma libre 98">
            <a:extLst>
              <a:ext uri="{FF2B5EF4-FFF2-40B4-BE49-F238E27FC236}">
                <a16:creationId xmlns:a16="http://schemas.microsoft.com/office/drawing/2014/main" id="{FD4C702E-3C43-4587-A31E-91027F735774}"/>
              </a:ext>
            </a:extLst>
          </p:cNvPr>
          <p:cNvSpPr/>
          <p:nvPr userDrawn="1"/>
        </p:nvSpPr>
        <p:spPr>
          <a:xfrm rot="5869284" flipV="1">
            <a:off x="8245641" y="-2685554"/>
            <a:ext cx="1917237" cy="6342984"/>
          </a:xfrm>
          <a:custGeom>
            <a:avLst/>
            <a:gdLst>
              <a:gd name="connsiteX0" fmla="*/ 1344166 w 1344166"/>
              <a:gd name="connsiteY0" fmla="*/ 4593825 h 4593825"/>
              <a:gd name="connsiteX1" fmla="*/ 1339927 w 1344166"/>
              <a:gd name="connsiteY1" fmla="*/ 4573315 h 4593825"/>
              <a:gd name="connsiteX2" fmla="*/ 1140613 w 1344166"/>
              <a:gd name="connsiteY2" fmla="*/ 4021585 h 4593825"/>
              <a:gd name="connsiteX3" fmla="*/ 748133 w 1344166"/>
              <a:gd name="connsiteY3" fmla="*/ 3204388 h 4593825"/>
              <a:gd name="connsiteX4" fmla="*/ 908292 w 1344166"/>
              <a:gd name="connsiteY4" fmla="*/ 2022232 h 4593825"/>
              <a:gd name="connsiteX5" fmla="*/ 683666 w 1344166"/>
              <a:gd name="connsiteY5" fmla="*/ 148202 h 4593825"/>
              <a:gd name="connsiteX6" fmla="*/ 605661 w 1344166"/>
              <a:gd name="connsiteY6" fmla="*/ 0 h 4593825"/>
              <a:gd name="connsiteX7" fmla="*/ 0 w 1344166"/>
              <a:gd name="connsiteY7" fmla="*/ 4409186 h 45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4166" h="4593825">
                <a:moveTo>
                  <a:pt x="1344166" y="4593825"/>
                </a:moveTo>
                <a:lnTo>
                  <a:pt x="1339927" y="4573315"/>
                </a:lnTo>
                <a:cubicBezTo>
                  <a:pt x="1295570" y="4384404"/>
                  <a:pt x="1229917" y="4197197"/>
                  <a:pt x="1140613" y="4021585"/>
                </a:cubicBezTo>
                <a:cubicBezTo>
                  <a:pt x="1003055" y="3751134"/>
                  <a:pt x="810044" y="3501439"/>
                  <a:pt x="748133" y="3204388"/>
                </a:cubicBezTo>
                <a:cubicBezTo>
                  <a:pt x="666131" y="2811651"/>
                  <a:pt x="827110" y="2415123"/>
                  <a:pt x="908292" y="2022232"/>
                </a:cubicBezTo>
                <a:cubicBezTo>
                  <a:pt x="1037905" y="1395112"/>
                  <a:pt x="951477" y="729160"/>
                  <a:pt x="683666" y="148202"/>
                </a:cubicBezTo>
                <a:lnTo>
                  <a:pt x="605661" y="0"/>
                </a:lnTo>
                <a:lnTo>
                  <a:pt x="0" y="4409186"/>
                </a:lnTo>
                <a:close/>
              </a:path>
            </a:pathLst>
          </a:custGeom>
          <a:solidFill>
            <a:srgbClr val="04C2D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orma libre 15">
            <a:extLst>
              <a:ext uri="{FF2B5EF4-FFF2-40B4-BE49-F238E27FC236}">
                <a16:creationId xmlns:a16="http://schemas.microsoft.com/office/drawing/2014/main" id="{279742E2-0725-4BD3-B637-0C62937C4F15}"/>
              </a:ext>
            </a:extLst>
          </p:cNvPr>
          <p:cNvSpPr/>
          <p:nvPr userDrawn="1"/>
        </p:nvSpPr>
        <p:spPr>
          <a:xfrm rot="10800000">
            <a:off x="0" y="6114138"/>
            <a:ext cx="7049814" cy="743861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chemeClr val="accent4">
              <a:alpha val="40784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슬라이드 번호 개체 틀 34">
            <a:extLst>
              <a:ext uri="{FF2B5EF4-FFF2-40B4-BE49-F238E27FC236}">
                <a16:creationId xmlns:a16="http://schemas.microsoft.com/office/drawing/2014/main" id="{FC7CE65F-0017-4868-9BAA-7A33C3AFB1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480" y="6356350"/>
            <a:ext cx="502920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7" name="제목 1">
            <a:extLst>
              <a:ext uri="{FF2B5EF4-FFF2-40B4-BE49-F238E27FC236}">
                <a16:creationId xmlns:a16="http://schemas.microsoft.com/office/drawing/2014/main" id="{8552645C-0E8D-4776-946A-61B3E7554F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81099" y="1758153"/>
            <a:ext cx="8368280" cy="3988789"/>
          </a:xfrm>
        </p:spPr>
        <p:txBody>
          <a:bodyPr anchor="t">
            <a:noAutofit/>
          </a:bodyPr>
          <a:lstStyle>
            <a:lvl1pPr marL="0" algn="l" defTabSz="914400" rtl="0" eaLnBrk="1" latinLnBrk="1" hangingPunct="1">
              <a:lnSpc>
                <a:spcPct val="120000"/>
              </a:lnSpc>
              <a:spcBef>
                <a:spcPct val="0"/>
              </a:spcBef>
              <a:buNone/>
              <a:defRPr lang="ko-KR" altLang="en-US" sz="3400" b="1" kern="1200" spc="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ko-KR" altLang="en-US" dirty="0"/>
              <a:t>（</a:t>
            </a:r>
            <a:r>
              <a:rPr lang="ko-KR" altLang="en-US" dirty="0" err="1"/>
              <a:t>차시명</a:t>
            </a:r>
            <a:r>
              <a:rPr lang="ko-KR" altLang="en-US" dirty="0"/>
              <a:t>）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D353848-F51B-4F49-9444-507774F0039A}"/>
              </a:ext>
            </a:extLst>
          </p:cNvPr>
          <p:cNvSpPr/>
          <p:nvPr userDrawn="1"/>
        </p:nvSpPr>
        <p:spPr>
          <a:xfrm>
            <a:off x="659279" y="1824068"/>
            <a:ext cx="1910056" cy="5511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텍스트 개체 틀 46">
            <a:extLst>
              <a:ext uri="{FF2B5EF4-FFF2-40B4-BE49-F238E27FC236}">
                <a16:creationId xmlns:a16="http://schemas.microsoft.com/office/drawing/2014/main" id="{D5FD4F9F-B1C6-429D-9C28-631D295171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670" y="1936807"/>
            <a:ext cx="1828392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800" b="1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Play time 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AE16E5B-E010-4E7C-9355-9F7EACD68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726" y="2215914"/>
            <a:ext cx="6464300" cy="443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1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97CDAC-939F-48B1-84D6-B949C98CA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06D8AD-184F-4EF0-AD63-B5E64E679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C2AB6-FAFB-4908-B60E-5C9DE357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7BC32FF-8BC5-49F1-9EE4-EC81089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0E84-7331-4575-BEB9-82B65A3546D3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FAA0CDE-56C5-47EE-8622-ACA1387D2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88A840-A857-4C29-A37A-98CC0589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02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26E62-0EB0-4C3B-97B2-F97981DE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D1F9855-10EE-4CD1-8BFF-3C2E66402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D7ACB9-7E9D-4BC1-949B-A44242E3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8ACBE-52F9-4F85-99F2-529D3E5B36D7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F257DD-3C22-4CEA-8BC0-CBFCF5FE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89F5D3-9A51-4F24-807B-5D40898E1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17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4EAA1BB-2968-45FB-A3FA-0F9323886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2D14A9F-76E3-4B01-BCE8-F74B39D51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C85FB1-8945-4CAF-AB0B-55957DCC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D9FB-CDC2-42BE-8262-EB5D107660C0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4798D9-9B10-4F21-8526-E2B24324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7A838D-B46B-4731-9D4E-B8A8CF022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4844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1724CEC3-51EC-314B-BA55-BC5D6082AB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5476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2B3D449-2B6F-0D4C-BC81-4AA44DF6A2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13934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C295A7B6-54BE-154D-9130-150388278E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6997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D09A121D-0F01-8145-AE68-2315E7F50E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5476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F08E0EB4-579F-1047-A5C4-E4FC876CF1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3934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D167054B-48A2-2F4C-97BA-D309D4D02F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6997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7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내용_02. 이번시간에 배울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B88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" name="텍스트 개체 틀 61">
            <a:extLst>
              <a:ext uri="{FF2B5EF4-FFF2-40B4-BE49-F238E27FC236}">
                <a16:creationId xmlns:a16="http://schemas.microsoft.com/office/drawing/2014/main" id="{38E35D2F-EB9D-4C11-8D44-3600BF0755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69040" y="1346644"/>
            <a:ext cx="9570435" cy="4527105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32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23" name="Forma libre 15">
            <a:extLst>
              <a:ext uri="{FF2B5EF4-FFF2-40B4-BE49-F238E27FC236}">
                <a16:creationId xmlns:a16="http://schemas.microsoft.com/office/drawing/2014/main" id="{A05C6AE1-B304-4927-B6F8-9DAD4E5CE61E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682DAE91-19C5-4D07-B425-BC63659AB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899" y="136525"/>
            <a:ext cx="8573573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106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내용_03.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B88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2" name="텍스트 개체 틀 61">
            <a:extLst>
              <a:ext uri="{FF2B5EF4-FFF2-40B4-BE49-F238E27FC236}">
                <a16:creationId xmlns:a16="http://schemas.microsoft.com/office/drawing/2014/main" id="{E77650ED-87CC-42D0-B5BB-C71E46DC9E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4899" y="1545466"/>
            <a:ext cx="10211893" cy="4810884"/>
          </a:xfrm>
        </p:spPr>
        <p:txBody>
          <a:bodyPr anchor="t">
            <a:normAutofit/>
          </a:bodyPr>
          <a:lstStyle>
            <a:lvl1pPr marL="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23" name="Forma libre 15">
            <a:extLst>
              <a:ext uri="{FF2B5EF4-FFF2-40B4-BE49-F238E27FC236}">
                <a16:creationId xmlns:a16="http://schemas.microsoft.com/office/drawing/2014/main" id="{83EF7119-4A1E-45BB-B7D4-59D23D24A272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F2536E10-CD55-41EB-8CCF-16C25D0321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900" y="136525"/>
            <a:ext cx="8567134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79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내용_07.다음차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ED50E57-4A04-4282-A9DD-CE807AA8A843}"/>
              </a:ext>
            </a:extLst>
          </p:cNvPr>
          <p:cNvSpPr/>
          <p:nvPr userDrawn="1"/>
        </p:nvSpPr>
        <p:spPr>
          <a:xfrm>
            <a:off x="998113" y="2083449"/>
            <a:ext cx="10149948" cy="2784766"/>
          </a:xfrm>
          <a:prstGeom prst="roundRect">
            <a:avLst>
              <a:gd name="adj" fmla="val 12211"/>
            </a:avLst>
          </a:prstGeom>
          <a:solidFill>
            <a:srgbClr val="FFF3D1"/>
          </a:solidFill>
          <a:ln w="9525">
            <a:solidFill>
              <a:schemeClr val="tx1">
                <a:alpha val="20000"/>
              </a:schemeClr>
            </a:solidFill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029D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2" name="텍스트 개체 틀 61">
            <a:extLst>
              <a:ext uri="{FF2B5EF4-FFF2-40B4-BE49-F238E27FC236}">
                <a16:creationId xmlns:a16="http://schemas.microsoft.com/office/drawing/2014/main" id="{E77650ED-87CC-42D0-B5BB-C71E46DC9E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5542" y="2774085"/>
            <a:ext cx="10340917" cy="147662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000" b="1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다음 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8" name="Forma libre 15">
            <a:extLst>
              <a:ext uri="{FF2B5EF4-FFF2-40B4-BE49-F238E27FC236}">
                <a16:creationId xmlns:a16="http://schemas.microsoft.com/office/drawing/2014/main" id="{09910619-2284-442D-8FF1-B90CBDAC7DA0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A9F738-DAEF-4281-B026-EACFADDA532F}"/>
              </a:ext>
            </a:extLst>
          </p:cNvPr>
          <p:cNvSpPr txBox="1"/>
          <p:nvPr userDrawn="1"/>
        </p:nvSpPr>
        <p:spPr>
          <a:xfrm>
            <a:off x="1598108" y="1428304"/>
            <a:ext cx="1893714" cy="543794"/>
          </a:xfrm>
          <a:prstGeom prst="rect">
            <a:avLst/>
          </a:prstGeom>
          <a:noFill/>
        </p:spPr>
        <p:txBody>
          <a:bodyPr wrap="none" lIns="36000" tIns="36000" rIns="36000" bIns="36000" rtlCol="0" anchor="ctr">
            <a:spAutoFit/>
          </a:bodyPr>
          <a:lstStyle/>
          <a:p>
            <a:pPr>
              <a:lnSpc>
                <a:spcPts val="4200"/>
              </a:lnSpc>
              <a:spcBef>
                <a:spcPts val="1000"/>
              </a:spcBef>
              <a:spcAft>
                <a:spcPts val="600"/>
              </a:spcAft>
            </a:pPr>
            <a:r>
              <a:rPr lang="ko-KR" altLang="en-US" sz="2400" b="1" spc="-150" dirty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rgbClr val="ED7D3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 시간에는</a:t>
            </a:r>
            <a:endParaRPr lang="en-US" altLang="ko-KR" sz="2400" b="1" spc="-150" dirty="0">
              <a:ln>
                <a:solidFill>
                  <a:schemeClr val="accent2">
                    <a:alpha val="0"/>
                  </a:schemeClr>
                </a:solidFill>
              </a:ln>
              <a:solidFill>
                <a:srgbClr val="ED7D3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Book">
            <a:extLst>
              <a:ext uri="{FF2B5EF4-FFF2-40B4-BE49-F238E27FC236}">
                <a16:creationId xmlns:a16="http://schemas.microsoft.com/office/drawing/2014/main" id="{08B13ABB-64C6-4585-A3C9-A31E0304924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20040" y="1610916"/>
            <a:ext cx="301868" cy="287214"/>
          </a:xfrm>
          <a:custGeom>
            <a:avLst/>
            <a:gdLst>
              <a:gd name="T0" fmla="*/ 217 w 1411"/>
              <a:gd name="T1" fmla="*/ 0 h 1352"/>
              <a:gd name="T2" fmla="*/ 217 w 1411"/>
              <a:gd name="T3" fmla="*/ 977 h 1352"/>
              <a:gd name="T4" fmla="*/ 651 w 1411"/>
              <a:gd name="T5" fmla="*/ 1027 h 1352"/>
              <a:gd name="T6" fmla="*/ 651 w 1411"/>
              <a:gd name="T7" fmla="*/ 99 h 1352"/>
              <a:gd name="T8" fmla="*/ 217 w 1411"/>
              <a:gd name="T9" fmla="*/ 0 h 1352"/>
              <a:gd name="T10" fmla="*/ 1194 w 1411"/>
              <a:gd name="T11" fmla="*/ 0 h 1352"/>
              <a:gd name="T12" fmla="*/ 760 w 1411"/>
              <a:gd name="T13" fmla="*/ 99 h 1352"/>
              <a:gd name="T14" fmla="*/ 760 w 1411"/>
              <a:gd name="T15" fmla="*/ 1027 h 1352"/>
              <a:gd name="T16" fmla="*/ 1194 w 1411"/>
              <a:gd name="T17" fmla="*/ 977 h 1352"/>
              <a:gd name="T18" fmla="*/ 1194 w 1411"/>
              <a:gd name="T19" fmla="*/ 0 h 1352"/>
              <a:gd name="T20" fmla="*/ 54 w 1411"/>
              <a:gd name="T21" fmla="*/ 163 h 1352"/>
              <a:gd name="T22" fmla="*/ 0 w 1411"/>
              <a:gd name="T23" fmla="*/ 218 h 1352"/>
              <a:gd name="T24" fmla="*/ 0 w 1411"/>
              <a:gd name="T25" fmla="*/ 1194 h 1352"/>
              <a:gd name="T26" fmla="*/ 54 w 1411"/>
              <a:gd name="T27" fmla="*/ 1249 h 1352"/>
              <a:gd name="T28" fmla="*/ 494 w 1411"/>
              <a:gd name="T29" fmla="*/ 1249 h 1352"/>
              <a:gd name="T30" fmla="*/ 706 w 1411"/>
              <a:gd name="T31" fmla="*/ 1352 h 1352"/>
              <a:gd name="T32" fmla="*/ 918 w 1411"/>
              <a:gd name="T33" fmla="*/ 1249 h 1352"/>
              <a:gd name="T34" fmla="*/ 1357 w 1411"/>
              <a:gd name="T35" fmla="*/ 1249 h 1352"/>
              <a:gd name="T36" fmla="*/ 1411 w 1411"/>
              <a:gd name="T37" fmla="*/ 1194 h 1352"/>
              <a:gd name="T38" fmla="*/ 1411 w 1411"/>
              <a:gd name="T39" fmla="*/ 218 h 1352"/>
              <a:gd name="T40" fmla="*/ 1357 w 1411"/>
              <a:gd name="T41" fmla="*/ 163 h 1352"/>
              <a:gd name="T42" fmla="*/ 1303 w 1411"/>
              <a:gd name="T43" fmla="*/ 163 h 1352"/>
              <a:gd name="T44" fmla="*/ 1303 w 1411"/>
              <a:gd name="T45" fmla="*/ 977 h 1352"/>
              <a:gd name="T46" fmla="*/ 1194 w 1411"/>
              <a:gd name="T47" fmla="*/ 1086 h 1352"/>
              <a:gd name="T48" fmla="*/ 960 w 1411"/>
              <a:gd name="T49" fmla="*/ 1086 h 1352"/>
              <a:gd name="T50" fmla="*/ 797 w 1411"/>
              <a:gd name="T51" fmla="*/ 1145 h 1352"/>
              <a:gd name="T52" fmla="*/ 706 w 1411"/>
              <a:gd name="T53" fmla="*/ 1194 h 1352"/>
              <a:gd name="T54" fmla="*/ 614 w 1411"/>
              <a:gd name="T55" fmla="*/ 1145 h 1352"/>
              <a:gd name="T56" fmla="*/ 451 w 1411"/>
              <a:gd name="T57" fmla="*/ 1086 h 1352"/>
              <a:gd name="T58" fmla="*/ 217 w 1411"/>
              <a:gd name="T59" fmla="*/ 1086 h 1352"/>
              <a:gd name="T60" fmla="*/ 109 w 1411"/>
              <a:gd name="T61" fmla="*/ 977 h 1352"/>
              <a:gd name="T62" fmla="*/ 109 w 1411"/>
              <a:gd name="T63" fmla="*/ 163 h 1352"/>
              <a:gd name="T64" fmla="*/ 54 w 1411"/>
              <a:gd name="T65" fmla="*/ 163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11" h="1352">
                <a:moveTo>
                  <a:pt x="217" y="0"/>
                </a:moveTo>
                <a:lnTo>
                  <a:pt x="217" y="977"/>
                </a:lnTo>
                <a:cubicBezTo>
                  <a:pt x="402" y="977"/>
                  <a:pt x="543" y="940"/>
                  <a:pt x="651" y="1027"/>
                </a:cubicBezTo>
                <a:lnTo>
                  <a:pt x="651" y="99"/>
                </a:lnTo>
                <a:cubicBezTo>
                  <a:pt x="543" y="1"/>
                  <a:pt x="402" y="0"/>
                  <a:pt x="217" y="0"/>
                </a:cubicBezTo>
                <a:close/>
                <a:moveTo>
                  <a:pt x="1194" y="0"/>
                </a:moveTo>
                <a:cubicBezTo>
                  <a:pt x="1010" y="0"/>
                  <a:pt x="868" y="1"/>
                  <a:pt x="760" y="99"/>
                </a:cubicBezTo>
                <a:lnTo>
                  <a:pt x="760" y="1027"/>
                </a:lnTo>
                <a:cubicBezTo>
                  <a:pt x="868" y="940"/>
                  <a:pt x="1010" y="977"/>
                  <a:pt x="1194" y="977"/>
                </a:cubicBezTo>
                <a:lnTo>
                  <a:pt x="1194" y="0"/>
                </a:lnTo>
                <a:close/>
                <a:moveTo>
                  <a:pt x="54" y="163"/>
                </a:moveTo>
                <a:cubicBezTo>
                  <a:pt x="22" y="163"/>
                  <a:pt x="0" y="185"/>
                  <a:pt x="0" y="218"/>
                </a:cubicBezTo>
                <a:lnTo>
                  <a:pt x="0" y="1194"/>
                </a:lnTo>
                <a:cubicBezTo>
                  <a:pt x="0" y="1227"/>
                  <a:pt x="22" y="1249"/>
                  <a:pt x="54" y="1249"/>
                </a:cubicBezTo>
                <a:lnTo>
                  <a:pt x="494" y="1249"/>
                </a:lnTo>
                <a:cubicBezTo>
                  <a:pt x="548" y="1249"/>
                  <a:pt x="619" y="1352"/>
                  <a:pt x="706" y="1352"/>
                </a:cubicBezTo>
                <a:cubicBezTo>
                  <a:pt x="792" y="1352"/>
                  <a:pt x="863" y="1249"/>
                  <a:pt x="918" y="1249"/>
                </a:cubicBezTo>
                <a:lnTo>
                  <a:pt x="1357" y="1249"/>
                </a:lnTo>
                <a:cubicBezTo>
                  <a:pt x="1389" y="1249"/>
                  <a:pt x="1411" y="1227"/>
                  <a:pt x="1411" y="1194"/>
                </a:cubicBezTo>
                <a:lnTo>
                  <a:pt x="1411" y="218"/>
                </a:lnTo>
                <a:cubicBezTo>
                  <a:pt x="1411" y="185"/>
                  <a:pt x="1389" y="163"/>
                  <a:pt x="1357" y="163"/>
                </a:cubicBezTo>
                <a:lnTo>
                  <a:pt x="1303" y="163"/>
                </a:lnTo>
                <a:lnTo>
                  <a:pt x="1303" y="977"/>
                </a:lnTo>
                <a:cubicBezTo>
                  <a:pt x="1303" y="1059"/>
                  <a:pt x="1275" y="1086"/>
                  <a:pt x="1194" y="1086"/>
                </a:cubicBezTo>
                <a:lnTo>
                  <a:pt x="960" y="1086"/>
                </a:lnTo>
                <a:cubicBezTo>
                  <a:pt x="868" y="1086"/>
                  <a:pt x="830" y="1091"/>
                  <a:pt x="797" y="1145"/>
                </a:cubicBezTo>
                <a:cubicBezTo>
                  <a:pt x="775" y="1178"/>
                  <a:pt x="744" y="1194"/>
                  <a:pt x="706" y="1194"/>
                </a:cubicBezTo>
                <a:cubicBezTo>
                  <a:pt x="668" y="1194"/>
                  <a:pt x="636" y="1178"/>
                  <a:pt x="614" y="1145"/>
                </a:cubicBezTo>
                <a:cubicBezTo>
                  <a:pt x="581" y="1091"/>
                  <a:pt x="538" y="1086"/>
                  <a:pt x="451" y="1086"/>
                </a:cubicBezTo>
                <a:lnTo>
                  <a:pt x="217" y="1086"/>
                </a:lnTo>
                <a:cubicBezTo>
                  <a:pt x="136" y="1086"/>
                  <a:pt x="109" y="1053"/>
                  <a:pt x="109" y="977"/>
                </a:cubicBezTo>
                <a:lnTo>
                  <a:pt x="109" y="163"/>
                </a:lnTo>
                <a:lnTo>
                  <a:pt x="54" y="16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926BBA3-3AD0-46EE-8530-CFAE53AA55A1}"/>
              </a:ext>
            </a:extLst>
          </p:cNvPr>
          <p:cNvSpPr/>
          <p:nvPr userDrawn="1"/>
        </p:nvSpPr>
        <p:spPr>
          <a:xfrm>
            <a:off x="1121519" y="2195655"/>
            <a:ext cx="9903136" cy="2556649"/>
          </a:xfrm>
          <a:prstGeom prst="roundRect">
            <a:avLst>
              <a:gd name="adj" fmla="val 9573"/>
            </a:avLst>
          </a:prstGeom>
          <a:noFill/>
          <a:ln w="19050">
            <a:solidFill>
              <a:schemeClr val="tx1">
                <a:alpha val="30000"/>
              </a:schemeClr>
            </a:solidFill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id="{16885777-BD10-4F83-A676-0D5D830828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899" y="136525"/>
            <a:ext cx="8573573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07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16532-B484-4A59-A696-5C25188C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00204C2-8046-4AF9-87D5-303595F1C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CAE994A-1C6E-4B62-AE57-342A4B33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10042-7FD0-431C-B81F-6B6F6B23D807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3D4510-E7C0-4102-8BDC-C0354D17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35C54B-B0F0-497C-9E5C-213FB04F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924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09CAC1-FCB1-424C-AA6C-8FE4F58D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BC701F-C738-49E5-B945-250C8B8BA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BF8C38B-BB4B-43BD-9E05-C5A65288B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35FC3B-D27C-4097-87F3-62F400395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10C0-C541-4FC1-9AEB-0C8CD2FDA59D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BAB81B-DE02-4507-A274-18B2C065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DFD19A6-D000-4E35-AF84-56C2BB76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60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955CD0-C7A4-4A02-9BE9-C5F5725E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20EB8A-25CC-41C5-BE22-724D33328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D7CF18E-2CCA-4AFE-A5BA-367068298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AF06F82-80DD-4782-AA20-7B03FA3FB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3A26936-7052-4863-B2A3-55C898E8E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ED08025-A504-47E6-97F1-A2331974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3DC8-EA1B-4592-B5A6-A44705D88B52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EA7197B-B8BB-4CDF-B940-E2228CDA1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1CE6B3C-DE38-44AB-A9E4-D69322D1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47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F7A022-31C4-4888-ABBD-4EFF07A4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9EF9886-8A48-476B-A4DC-B1F3CAA6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4F0C-6387-4D6A-B545-B0F589445E1F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B7FF910-B1E8-4639-B22B-53CFB9271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F874991-6982-4A33-8802-A2D7ACB72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14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125B7B-B24A-4A01-B623-B7A450E4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3E764F-96A4-444D-AD03-5C2AEF234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C0A66A2-7E0B-49B8-8098-B71BEEB9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59C4B5-EFC3-458B-94F2-CE7720B3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7D65-43A6-4FB9-84F5-586D9A996450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F8C6A3-E6B2-41AA-B3F3-37B40B74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3F7456-3CCE-47A3-9203-EAE0BC095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1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90CEC6-F222-4044-8852-7AA2F798A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4AA5BB-35D9-4F81-82EB-C9D68EABC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9D08C2-1517-43A8-BD2A-D8EE670BC9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1A3BB-C568-4E9C-A557-9EA7582D52DF}" type="datetime1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A9CCF6-AC89-4831-A0D6-A955D86FB1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2E7D81-8322-4881-BAD4-85A20ABAF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82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5" r:id="rId2"/>
    <p:sldLayoutId id="2147483650" r:id="rId3"/>
    <p:sldLayoutId id="2147483671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0A9D35E9-C71E-407C-BC12-9A59C08E5C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/>
              <a:t>3-2</a:t>
            </a:r>
            <a:endParaRPr lang="ko-KR" altLang="en-US" dirty="0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242C0C75-3679-405E-9E1D-1FDCCEDB38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b="1"/>
              <a:t>10. Don’t Run, Please</a:t>
            </a: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9F09F24-25C2-467A-AC87-657F9B2FC5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A569880-1C86-4BBF-90BE-61460C7D2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6E98F35A-1291-4EDD-9921-D58D8D8C42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altLang="ko-KR" dirty="0"/>
              <a:t>Play Time 1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3A68AEB-9EC3-4A62-B1CE-D25AF67EE3B8}"/>
              </a:ext>
            </a:extLst>
          </p:cNvPr>
          <p:cNvGrpSpPr/>
          <p:nvPr/>
        </p:nvGrpSpPr>
        <p:grpSpPr>
          <a:xfrm>
            <a:off x="10072274" y="451922"/>
            <a:ext cx="1701061" cy="378017"/>
            <a:chOff x="10095052" y="166172"/>
            <a:chExt cx="1701061" cy="378017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19BA6C5-2916-4EB8-8F7B-5CB48AF53ABC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4" name="사각형: 둥근 모서리 13">
                <a:extLst>
                  <a:ext uri="{FF2B5EF4-FFF2-40B4-BE49-F238E27FC236}">
                    <a16:creationId xmlns:a16="http://schemas.microsoft.com/office/drawing/2014/main" id="{0F21E765-5011-4D55-80EE-42B2673D21D6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5" name="TextBox 9">
                <a:extLst>
                  <a:ext uri="{FF2B5EF4-FFF2-40B4-BE49-F238E27FC236}">
                    <a16:creationId xmlns:a16="http://schemas.microsoft.com/office/drawing/2014/main" id="{1AFA1CD6-F19C-454B-9488-2EED43EFEBD5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103</a:t>
                </a:r>
                <a:r>
                  <a:rPr lang="ko-KR" altLang="en-US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</a:p>
            </p:txBody>
          </p:sp>
        </p:grpSp>
        <p:sp>
          <p:nvSpPr>
            <p:cNvPr id="13" name="Bookmark">
              <a:extLst>
                <a:ext uri="{FF2B5EF4-FFF2-40B4-BE49-F238E27FC236}">
                  <a16:creationId xmlns:a16="http://schemas.microsoft.com/office/drawing/2014/main" id="{C45B8406-C1CF-459C-B0FA-D237A9C78B4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443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635337" y="313064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5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6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64" y="808695"/>
            <a:ext cx="5786748" cy="578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07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635337" y="313064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6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59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13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794766"/>
            <a:ext cx="5984931" cy="59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81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14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80272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7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18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15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06" y="987038"/>
            <a:ext cx="5734437" cy="573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01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16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635337" y="313064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8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16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17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64" y="808695"/>
            <a:ext cx="5786748" cy="578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06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743401" y="3330148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9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43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19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841" y="821625"/>
            <a:ext cx="5960364" cy="596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27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80272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1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9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20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80272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10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550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21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06" y="987038"/>
            <a:ext cx="5734437" cy="573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0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06" y="987038"/>
            <a:ext cx="5734437" cy="573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9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635337" y="313064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2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535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64" y="808695"/>
            <a:ext cx="5786748" cy="578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05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743401" y="3330148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3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52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841" y="821625"/>
            <a:ext cx="5960364" cy="596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50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텔레파시로 이동</a:t>
            </a:r>
            <a:r>
              <a:rPr lang="en-US" altLang="ko-KR"/>
              <a:t>!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635337" y="3130643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4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0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텔레파시로 이동</a:t>
            </a:r>
            <a:r>
              <a:rPr lang="en-US" altLang="ko-KR" dirty="0"/>
              <a:t>!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794766"/>
            <a:ext cx="5984931" cy="59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75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209</Words>
  <Application>Microsoft Office PowerPoint</Application>
  <PresentationFormat>와이드스크린</PresentationFormat>
  <Paragraphs>66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5" baseType="lpstr">
      <vt:lpstr>맑은 고딕</vt:lpstr>
      <vt:lpstr>Arial</vt:lpstr>
      <vt:lpstr>Segoe UI</vt:lpstr>
      <vt:lpstr>Office 테마</vt:lpstr>
      <vt:lpstr>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  <vt:lpstr>Play Time 1 – 텔레파시로 이동!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2023-11-23T23:41:21Z</dcterms:created>
  <dcterms:modified xsi:type="dcterms:W3CDTF">2024-05-23T06:03:39Z</dcterms:modified>
</cp:coreProperties>
</file>