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7" r:id="rId2"/>
    <p:sldMasterId id="2147483655" r:id="rId3"/>
  </p:sldMasterIdLst>
  <p:sldIdLst>
    <p:sldId id="353" r:id="rId4"/>
    <p:sldId id="257" r:id="rId5"/>
    <p:sldId id="357" r:id="rId6"/>
    <p:sldId id="258" r:id="rId7"/>
    <p:sldId id="259" r:id="rId8"/>
    <p:sldId id="358" r:id="rId9"/>
    <p:sldId id="260" r:id="rId10"/>
    <p:sldId id="261" r:id="rId11"/>
    <p:sldId id="359" r:id="rId12"/>
    <p:sldId id="262" r:id="rId13"/>
    <p:sldId id="354" r:id="rId14"/>
    <p:sldId id="360" r:id="rId15"/>
    <p:sldId id="264" r:id="rId16"/>
    <p:sldId id="355" r:id="rId17"/>
    <p:sldId id="361" r:id="rId18"/>
    <p:sldId id="266" r:id="rId19"/>
    <p:sldId id="356" r:id="rId20"/>
    <p:sldId id="362" r:id="rId21"/>
    <p:sldId id="268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C9A"/>
    <a:srgbClr val="CDD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B34CB2-A196-5976-9039-C04ABCF4E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9A01D2-A076-D0D1-1B00-E55DED1E5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9021-4F2A-4F0E-8FE1-54852A8CC41A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602C49-A999-82C9-147C-E90A743B2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64EEF17-ACCA-263F-35C4-0407A7F03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B5B2-B6D1-4568-A54F-0A91D1558C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36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131567-47F0-46CF-95E3-9136CB7E1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778F47-B728-4E10-BA17-6FB2F08A6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DACA40-D119-401C-92E9-1EF4A948A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2D2836-3A3C-4442-9DC1-9A1FA5FFE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6F1D19-7019-4AB7-BB3E-A54C11EC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0D04208-1A2B-4CE5-A365-8D114B465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45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ECF25A-63EE-46E9-B96A-BF6F9656A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501CB8D-D86D-415B-A59A-7CF33D5B8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E5D9DA-1FA1-42E3-A40D-E661A920B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BA255D-8250-4002-BF74-607CBEADA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238B6B5-F12F-4E19-8D2D-D8C0D8CE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6D95E2-485A-4524-ABD8-490FC1E4E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97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7A4960-AA20-4501-80EC-A558DA139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505B31F-8168-416A-9904-2461C7225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000433-0B36-4BE3-BCEA-1AAF3B168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792DC3-AE09-4D8D-996F-9DD456B36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8F8B30-38BC-49D3-9D1B-68C24D6BC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77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C549604-AC14-410B-9846-E1B19D815E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B5C4322-07C7-4CE8-9354-225F18723C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9BF7604-7B66-4207-8075-E98F74D54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F79049-83E8-42FC-89AB-7DCA1B01D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16416F-348C-49EC-8B42-59DDCD053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89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E80F0A-7256-4AF5-956A-B9686E908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82EB9A8-2EE8-4FE1-82AA-D4B67D179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E45681-49E8-43DD-AC8A-6C4638C3A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8DEC7D-E8A7-4F5D-9134-5BCC3357C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54073B-2BB5-4B30-91BB-BC373AD7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751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4B252F-275B-4F25-88A4-A8FCEC8F0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D03B8B-56DC-46F3-8A57-CC6BACB9E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B20AD1-E419-4FB4-8CC3-693DC2BA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F41E2F-4A2E-47C3-93B7-792FCCAD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6B1451-D0A6-407C-A7FE-C56E04F3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78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0CCBCF-FF74-44F9-AD43-92724C11F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07C785-922B-4C6A-8F22-1DFDF5CEB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B4DD8C-59CF-4B8B-9A5B-89868B7C5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35129F-36F9-4219-80C0-A2F5184A1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18DDBC-B15E-4588-BCF2-836172162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59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525838-BC1C-4179-98FA-5FE77EB87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2EF0FAB-F150-4474-8800-6D1E9A62C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215D783-8C19-4D56-ADF6-647B6F790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97C6D3-0926-4A30-A4E7-E1AB89727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F769B5-6284-4B6E-BE54-01FDDFB1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C296493-D159-46A9-80D8-5551C57ED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746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AB7BC5-9104-44D7-86D0-65069B93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ACDEF1-6E04-41C3-A0AA-A24F1273B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4421EE3-4A1D-4004-8DCB-405C188F3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CB9E71F-1C9F-4D33-9E64-248F2BE168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C975123-813D-42FA-AA4D-5A624A8BA7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568C918-DBC7-4463-9F8F-CDFF36362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259C93F-6784-4DB1-8D6D-620FA8D75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8220F62-4E62-4DBB-A65C-73A89CF2C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196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632BF8-0F86-4E31-858D-055247F64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11223EF-B7B9-48AB-970A-C05C3B026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65C3BEF-42DB-404D-8297-521B4F929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EEF4062-2869-462E-B918-E9D5595CB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8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_01.표지">
    <p:bg>
      <p:bgPr>
        <a:solidFill>
          <a:srgbClr val="E4E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rma libre 103">
            <a:extLst>
              <a:ext uri="{FF2B5EF4-FFF2-40B4-BE49-F238E27FC236}">
                <a16:creationId xmlns:a16="http://schemas.microsoft.com/office/drawing/2014/main" id="{A10F6880-F0E8-43AA-B4C2-DA3335F0EE36}"/>
              </a:ext>
            </a:extLst>
          </p:cNvPr>
          <p:cNvSpPr/>
          <p:nvPr userDrawn="1"/>
        </p:nvSpPr>
        <p:spPr>
          <a:xfrm flipH="1" flipV="1">
            <a:off x="8691876" y="0"/>
            <a:ext cx="3500123" cy="6858000"/>
          </a:xfrm>
          <a:custGeom>
            <a:avLst/>
            <a:gdLst>
              <a:gd name="connsiteX0" fmla="*/ 3696615 w 3696615"/>
              <a:gd name="connsiteY0" fmla="*/ 6858000 h 6858000"/>
              <a:gd name="connsiteX1" fmla="*/ 0 w 3696615"/>
              <a:gd name="connsiteY1" fmla="*/ 6858000 h 6858000"/>
              <a:gd name="connsiteX2" fmla="*/ 0 w 3696615"/>
              <a:gd name="connsiteY2" fmla="*/ 0 h 6858000"/>
              <a:gd name="connsiteX3" fmla="*/ 2389722 w 3696615"/>
              <a:gd name="connsiteY3" fmla="*/ 0 h 6858000"/>
              <a:gd name="connsiteX4" fmla="*/ 3073172 w 3696615"/>
              <a:gd name="connsiteY4" fmla="*/ 3000947 h 6858000"/>
              <a:gd name="connsiteX5" fmla="*/ 2874735 w 3696615"/>
              <a:gd name="connsiteY5" fmla="*/ 4465638 h 6858000"/>
              <a:gd name="connsiteX6" fmla="*/ 3361018 w 3696615"/>
              <a:gd name="connsiteY6" fmla="*/ 5478145 h 6858000"/>
              <a:gd name="connsiteX7" fmla="*/ 3696615 w 369661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615" h="6858000">
                <a:moveTo>
                  <a:pt x="369661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2389722" y="0"/>
                </a:lnTo>
                <a:cubicBezTo>
                  <a:pt x="3025547" y="843407"/>
                  <a:pt x="3287294" y="1964944"/>
                  <a:pt x="3073172" y="3000947"/>
                </a:cubicBezTo>
                <a:cubicBezTo>
                  <a:pt x="2972588" y="3487738"/>
                  <a:pt x="2773135" y="3979037"/>
                  <a:pt x="2874735" y="4465638"/>
                </a:cubicBezTo>
                <a:cubicBezTo>
                  <a:pt x="2951443" y="4833684"/>
                  <a:pt x="3190584" y="5143056"/>
                  <a:pt x="3361018" y="5478145"/>
                </a:cubicBezTo>
                <a:cubicBezTo>
                  <a:pt x="3582315" y="5913311"/>
                  <a:pt x="3686392" y="6405944"/>
                  <a:pt x="3696615" y="6858000"/>
                </a:cubicBezTo>
                <a:close/>
              </a:path>
            </a:pathLst>
          </a:custGeom>
          <a:solidFill>
            <a:srgbClr val="CFBDF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67AB1-9521-4CFD-A57C-440E8E121595}"/>
              </a:ext>
            </a:extLst>
          </p:cNvPr>
          <p:cNvSpPr txBox="1"/>
          <p:nvPr userDrawn="1"/>
        </p:nvSpPr>
        <p:spPr>
          <a:xfrm>
            <a:off x="602282" y="506389"/>
            <a:ext cx="932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spc="-50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초등학교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8E037DC-94D6-438B-843C-820E9451E8CE}"/>
              </a:ext>
            </a:extLst>
          </p:cNvPr>
          <p:cNvSpPr/>
          <p:nvPr userDrawn="1"/>
        </p:nvSpPr>
        <p:spPr>
          <a:xfrm>
            <a:off x="469221" y="423564"/>
            <a:ext cx="8881948" cy="473429"/>
          </a:xfrm>
          <a:prstGeom prst="roundRect">
            <a:avLst>
              <a:gd name="adj" fmla="val 23202"/>
            </a:avLst>
          </a:prstGeom>
          <a:noFill/>
          <a:ln w="19050">
            <a:solidFill>
              <a:srgbClr val="CFBD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B7799ED-84EA-487A-A103-BD3A601BD797}"/>
              </a:ext>
            </a:extLst>
          </p:cNvPr>
          <p:cNvCxnSpPr/>
          <p:nvPr userDrawn="1"/>
        </p:nvCxnSpPr>
        <p:spPr>
          <a:xfrm>
            <a:off x="1534442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760FA4A-9E26-4F9D-8AB3-3681AE46961E}"/>
              </a:ext>
            </a:extLst>
          </p:cNvPr>
          <p:cNvCxnSpPr/>
          <p:nvPr userDrawn="1"/>
        </p:nvCxnSpPr>
        <p:spPr>
          <a:xfrm>
            <a:off x="2620157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텍스트 개체 틀 46">
            <a:extLst>
              <a:ext uri="{FF2B5EF4-FFF2-40B4-BE49-F238E27FC236}">
                <a16:creationId xmlns:a16="http://schemas.microsoft.com/office/drawing/2014/main" id="{8CC08B40-ECFD-4F9A-8A89-011FCF3B3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96680" y="518039"/>
            <a:ext cx="1184419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과목</a:t>
            </a:r>
            <a:r>
              <a:rPr lang="en-US" altLang="ko-KR" dirty="0"/>
              <a:t>/</a:t>
            </a:r>
            <a:r>
              <a:rPr lang="ko-KR" altLang="en-US" dirty="0"/>
              <a:t>학년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6" name="텍스트 개체 틀 46">
            <a:extLst>
              <a:ext uri="{FF2B5EF4-FFF2-40B4-BE49-F238E27FC236}">
                <a16:creationId xmlns:a16="http://schemas.microsoft.com/office/drawing/2014/main" id="{F30A4174-DAD2-4A66-81D3-ED162DDE2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46728" y="518039"/>
            <a:ext cx="5297135" cy="366853"/>
          </a:xfrm>
        </p:spPr>
        <p:txBody>
          <a:bodyPr>
            <a:norm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 err="1"/>
              <a:t>단원명</a:t>
            </a:r>
            <a:r>
              <a:rPr lang="ko-KR" altLang="en-US" dirty="0"/>
              <a:t> 입력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Forma libre 98">
            <a:extLst>
              <a:ext uri="{FF2B5EF4-FFF2-40B4-BE49-F238E27FC236}">
                <a16:creationId xmlns:a16="http://schemas.microsoft.com/office/drawing/2014/main" id="{FD4C702E-3C43-4587-A31E-91027F735774}"/>
              </a:ext>
            </a:extLst>
          </p:cNvPr>
          <p:cNvSpPr/>
          <p:nvPr userDrawn="1"/>
        </p:nvSpPr>
        <p:spPr>
          <a:xfrm rot="5869284" flipV="1">
            <a:off x="8245641" y="-2685554"/>
            <a:ext cx="1917237" cy="6342984"/>
          </a:xfrm>
          <a:custGeom>
            <a:avLst/>
            <a:gdLst>
              <a:gd name="connsiteX0" fmla="*/ 1344166 w 1344166"/>
              <a:gd name="connsiteY0" fmla="*/ 4593825 h 4593825"/>
              <a:gd name="connsiteX1" fmla="*/ 1339927 w 1344166"/>
              <a:gd name="connsiteY1" fmla="*/ 4573315 h 4593825"/>
              <a:gd name="connsiteX2" fmla="*/ 1140613 w 1344166"/>
              <a:gd name="connsiteY2" fmla="*/ 4021585 h 4593825"/>
              <a:gd name="connsiteX3" fmla="*/ 748133 w 1344166"/>
              <a:gd name="connsiteY3" fmla="*/ 3204388 h 4593825"/>
              <a:gd name="connsiteX4" fmla="*/ 908292 w 1344166"/>
              <a:gd name="connsiteY4" fmla="*/ 2022232 h 4593825"/>
              <a:gd name="connsiteX5" fmla="*/ 683666 w 1344166"/>
              <a:gd name="connsiteY5" fmla="*/ 148202 h 4593825"/>
              <a:gd name="connsiteX6" fmla="*/ 605661 w 1344166"/>
              <a:gd name="connsiteY6" fmla="*/ 0 h 4593825"/>
              <a:gd name="connsiteX7" fmla="*/ 0 w 1344166"/>
              <a:gd name="connsiteY7" fmla="*/ 4409186 h 45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4166" h="4593825">
                <a:moveTo>
                  <a:pt x="1344166" y="4593825"/>
                </a:moveTo>
                <a:lnTo>
                  <a:pt x="1339927" y="4573315"/>
                </a:lnTo>
                <a:cubicBezTo>
                  <a:pt x="1295570" y="4384404"/>
                  <a:pt x="1229917" y="4197197"/>
                  <a:pt x="1140613" y="4021585"/>
                </a:cubicBezTo>
                <a:cubicBezTo>
                  <a:pt x="1003055" y="3751134"/>
                  <a:pt x="810044" y="3501439"/>
                  <a:pt x="748133" y="3204388"/>
                </a:cubicBezTo>
                <a:cubicBezTo>
                  <a:pt x="666131" y="2811651"/>
                  <a:pt x="827110" y="2415123"/>
                  <a:pt x="908292" y="2022232"/>
                </a:cubicBezTo>
                <a:cubicBezTo>
                  <a:pt x="1037905" y="1395112"/>
                  <a:pt x="951477" y="729160"/>
                  <a:pt x="683666" y="148202"/>
                </a:cubicBezTo>
                <a:lnTo>
                  <a:pt x="605661" y="0"/>
                </a:lnTo>
                <a:lnTo>
                  <a:pt x="0" y="4409186"/>
                </a:lnTo>
                <a:close/>
              </a:path>
            </a:pathLst>
          </a:custGeom>
          <a:solidFill>
            <a:srgbClr val="04C2D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orma libre 15">
            <a:extLst>
              <a:ext uri="{FF2B5EF4-FFF2-40B4-BE49-F238E27FC236}">
                <a16:creationId xmlns:a16="http://schemas.microsoft.com/office/drawing/2014/main" id="{279742E2-0725-4BD3-B637-0C62937C4F15}"/>
              </a:ext>
            </a:extLst>
          </p:cNvPr>
          <p:cNvSpPr/>
          <p:nvPr userDrawn="1"/>
        </p:nvSpPr>
        <p:spPr>
          <a:xfrm rot="10800000">
            <a:off x="0" y="6114138"/>
            <a:ext cx="7049814" cy="743861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chemeClr val="accent4">
              <a:alpha val="40784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슬라이드 번호 개체 틀 34">
            <a:extLst>
              <a:ext uri="{FF2B5EF4-FFF2-40B4-BE49-F238E27FC236}">
                <a16:creationId xmlns:a16="http://schemas.microsoft.com/office/drawing/2014/main" id="{FC7CE65F-0017-4868-9BAA-7A33C3AFB1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480" y="6356350"/>
            <a:ext cx="502920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7" name="제목 1">
            <a:extLst>
              <a:ext uri="{FF2B5EF4-FFF2-40B4-BE49-F238E27FC236}">
                <a16:creationId xmlns:a16="http://schemas.microsoft.com/office/drawing/2014/main" id="{8552645C-0E8D-4776-946A-61B3E7554F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81099" y="1758153"/>
            <a:ext cx="8368280" cy="3988789"/>
          </a:xfrm>
        </p:spPr>
        <p:txBody>
          <a:bodyPr anchor="t">
            <a:noAutofit/>
          </a:bodyPr>
          <a:lstStyle>
            <a:lvl1pPr marL="0" algn="l" defTabSz="914400" rtl="0" eaLnBrk="1" latinLnBrk="1" hangingPunct="1">
              <a:lnSpc>
                <a:spcPct val="120000"/>
              </a:lnSpc>
              <a:spcBef>
                <a:spcPct val="0"/>
              </a:spcBef>
              <a:buNone/>
              <a:defRPr lang="ko-KR" altLang="en-US" sz="3400" b="1" kern="1200" spc="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ko-KR" altLang="en-US" dirty="0"/>
              <a:t>（</a:t>
            </a:r>
            <a:r>
              <a:rPr lang="ko-KR" altLang="en-US" dirty="0" err="1"/>
              <a:t>차시명</a:t>
            </a:r>
            <a:r>
              <a:rPr lang="ko-KR" altLang="en-US" dirty="0"/>
              <a:t>）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D353848-F51B-4F49-9444-507774F0039A}"/>
              </a:ext>
            </a:extLst>
          </p:cNvPr>
          <p:cNvSpPr/>
          <p:nvPr userDrawn="1"/>
        </p:nvSpPr>
        <p:spPr>
          <a:xfrm>
            <a:off x="659279" y="1824068"/>
            <a:ext cx="1910056" cy="5511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텍스트 개체 틀 46">
            <a:extLst>
              <a:ext uri="{FF2B5EF4-FFF2-40B4-BE49-F238E27FC236}">
                <a16:creationId xmlns:a16="http://schemas.microsoft.com/office/drawing/2014/main" id="{D5FD4F9F-B1C6-429D-9C28-631D295171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670" y="1936807"/>
            <a:ext cx="1828392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800" b="1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Play time 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AE16E5B-E010-4E7C-9355-9F7EACD68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726" y="2215914"/>
            <a:ext cx="6464300" cy="443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2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B1A21D1-97FF-4447-BA8E-70CE1367F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896A186-F749-453E-A0B8-0144B800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45BD7E5-16FA-41A9-BE76-4149F031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8972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2F92FF-6AC9-4847-A5FF-F51B00C1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A22005-8617-4FDA-BA54-8E2EE6297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F05440-FD39-4C58-A3C1-5B07D1ACB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16F3FDE-EBC9-4F07-A679-A048A6AFD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7A41DED-8421-4A23-8F36-3C2D57ED7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2D6BD2E-1D61-469B-9172-4DB92529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7700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8D3E9C-5BC9-4444-BA66-EB1292085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C0D8534-57E6-453D-A421-A0B5DE3E15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3F13326-A016-45B3-AF2B-F64DF1E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DE3895-BED8-4A95-A423-3FF9314B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0C6EC76-2013-472C-BB4D-A70DC96FB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D9FEE0-D0E1-4FD6-89B1-0DE8E641F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0117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D33120-D187-4CCD-9C5F-C49739473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FD3DDAB-0E67-4E1D-A946-264B0AA1A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B7C23F-861C-462E-949E-B0B3D16FA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E7819E-F2A9-4C4C-B328-577777943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28FB12-FC07-446E-922C-15FBFA544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41961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F071921-A37C-4100-9D25-0CB784ED6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7E2720-2942-42C1-96EC-B22BA9972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925069C-717C-486A-9E03-58D8F89E5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CE61BB-833B-4213-94BF-AE714A28B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2736562-2652-4B42-A208-8D0C11EF7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39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480728-8535-479C-BA46-ABB2EE777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99C281-4D21-456E-A446-DDEC69134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DD3F2B-70C4-4C9F-88B8-EB2B3F75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2C4A2E-F710-40B4-8FA4-61F2D83FA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D6A6768-E1E0-43D0-B168-462C0E478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78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FBD566-B64A-4EE1-A0DF-592F4EB65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427EC82-1458-4781-909E-732B5473E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5CC1D4-12DC-414D-934F-D0A20F89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ACA6D5-DB00-461E-9CCC-FE455782B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EDD91F-6291-4940-A3AA-752189FFC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305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083A77-FDFB-4D71-A54F-7E1300CB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0F04EB-74EC-41C2-879F-6FBDEB0FD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DD42D8-3E5D-4575-B59F-C989F3AA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D8BADFE-EBE2-4BB5-AC85-301EAF4C4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454D89-540E-4D33-9AFD-E16C2C0B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76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A052FD-CA29-49B0-AF5A-DDA258D2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8D0DEC-8D04-4872-A5F5-933283C93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81E2DFA-E6F2-4165-83E2-16BE6BCB3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64819FB-5E48-4CB9-BCEA-8484BAA88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0110A80-A233-4C23-A1E5-34FD7004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9F8922E-0CFC-4F03-A253-C1CFBDA5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05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10A277-1C8C-44AB-9D48-96BBE1967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22F6FC9-4773-4464-B75E-E285DB041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AE73E9B-25C0-4BBD-B6C2-280A27DA7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9A27AAF-4151-477A-ADAF-A1310CEC8E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3052073-169E-40D4-B9CB-BF031F9C39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DAD14DE-E5E2-43C9-9CAA-54FB5D91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10C1CC0-B93E-4948-9074-5DCAD87EF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291C45D-71A7-4A97-9D28-338970E5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046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47028D-839E-4F8C-A7D5-C8BE34464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C405D40-8A5C-4C26-BEEE-DC92F01BA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51A4864-7403-4C0C-8AA9-A7805071D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49660EF-610C-4E92-8268-040351DC6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405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45B2B93-C433-495F-88AA-8F2967C8D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851AF8A-1C75-4EB9-AFC9-31E149A16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2ADB7FB-4E9F-4B87-A56C-BFBD1F547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2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7F48CE1-37BA-C869-125C-7A265B85F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627D0A-F013-5895-F63E-0A891B7E4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7A95E91-55A0-BFC9-E76E-80A57EF23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D9021-4F2A-4F0E-8FE1-54852A8CC41A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E4CA286-4C24-49E5-6944-336AB62AF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1AE18F-E5AE-B3A3-8382-756D821B1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DB5B2-B6D1-4568-A54F-0A91D1558C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971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9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31C2D8C-7B61-42D3-A554-7CDB1D66D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94F7FA-E9A7-48A0-9EC9-59856DF90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AE95F8-8A80-4E5E-B4A4-4B7385BB89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15FC7-3150-4900-93CC-73DF554AC27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1822FB-B67F-4488-B554-916D03391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F1C5AB-1512-474F-B974-9D85BD88F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5645E-118F-4A34-8A92-6E34D0CE76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500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707B1CA-9D75-4BE2-B3DD-925DF8EA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0C34B7-1982-40DA-B83D-45BFFCCED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1DABFB7-8C71-4B70-B596-9348ADF09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82363-A284-4F61-8CBB-13841FBE051D}" type="datetimeFigureOut">
              <a:rPr lang="ko-KR" altLang="en-US" smtClean="0"/>
              <a:t>2025-04-03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35C10B-8728-4A30-A953-6D6C6D5E9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6DEF53-8BD1-4E94-9C04-582F49D22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C8E47-8C15-425F-B0D5-6402148985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86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4-2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b="1" dirty="0"/>
              <a:t>11. How Much Is It?</a:t>
            </a:r>
          </a:p>
        </p:txBody>
      </p:sp>
      <p:sp>
        <p:nvSpPr>
          <p:cNvPr id="5" name="제목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dirty="0"/>
              <a:t>모두 얼마일까요</a:t>
            </a:r>
            <a:r>
              <a:rPr lang="en-US" altLang="ko-KR" dirty="0"/>
              <a:t>?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20"/>
          </p:nvPr>
        </p:nvSpPr>
        <p:spPr/>
        <p:txBody>
          <a:bodyPr anchor="ctr">
            <a:normAutofit/>
          </a:bodyPr>
          <a:lstStyle/>
          <a:p>
            <a:pPr lvl="0">
              <a:defRPr/>
            </a:pPr>
            <a:r>
              <a:rPr lang="en-US" altLang="ko-KR" dirty="0"/>
              <a:t>Play Time 1</a:t>
            </a:r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4C32B7D-4563-4E70-91FF-99E786ACDAF0}"/>
              </a:ext>
            </a:extLst>
          </p:cNvPr>
          <p:cNvGrpSpPr/>
          <p:nvPr/>
        </p:nvGrpSpPr>
        <p:grpSpPr>
          <a:xfrm>
            <a:off x="10072274" y="451922"/>
            <a:ext cx="1701061" cy="378017"/>
            <a:chOff x="10095052" y="166172"/>
            <a:chExt cx="1701061" cy="378017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067BEC59-3E79-4E45-A4CB-2F282425D937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B07AE7B7-FBF6-4377-A4C5-61B4F739177B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20" name="TextBox 9">
                <a:extLst>
                  <a:ext uri="{FF2B5EF4-FFF2-40B4-BE49-F238E27FC236}">
                    <a16:creationId xmlns:a16="http://schemas.microsoft.com/office/drawing/2014/main" id="{AEB88EB3-58B7-45E8-BBA3-05BE602F9663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8" name="Bookmark">
              <a:extLst>
                <a:ext uri="{FF2B5EF4-FFF2-40B4-BE49-F238E27FC236}">
                  <a16:creationId xmlns:a16="http://schemas.microsoft.com/office/drawing/2014/main" id="{6E2145EB-A506-4371-A4E5-61A415753300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2C5E4CA-C02B-3897-8D5E-CEB7C8641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AD1AFCA-CEB6-99DE-6F9A-A349AD6287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63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F7B6A08-15BA-4905-9D84-CD710B771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56"/>
            <a:ext cx="12192000" cy="68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45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F7B6A08-15BA-4905-9D84-CD710B771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56"/>
            <a:ext cx="12192000" cy="6849687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A727B1F6-E781-483F-977D-99AEF82F080F}"/>
              </a:ext>
            </a:extLst>
          </p:cNvPr>
          <p:cNvGrpSpPr/>
          <p:nvPr/>
        </p:nvGrpSpPr>
        <p:grpSpPr>
          <a:xfrm>
            <a:off x="744071" y="833479"/>
            <a:ext cx="10874189" cy="5961768"/>
            <a:chOff x="815788" y="859102"/>
            <a:chExt cx="10685930" cy="5750164"/>
          </a:xfrm>
          <a:solidFill>
            <a:srgbClr val="FFDC9A"/>
          </a:solidFill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D663A48-A6FF-445F-8FF6-D95D0AF2FE5A}"/>
                </a:ext>
              </a:extLst>
            </p:cNvPr>
            <p:cNvSpPr/>
            <p:nvPr/>
          </p:nvSpPr>
          <p:spPr>
            <a:xfrm>
              <a:off x="815788" y="859102"/>
              <a:ext cx="10685930" cy="5750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ACDD9231-C98C-4309-873B-143B6BCCC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8665" y="2824096"/>
              <a:ext cx="1820176" cy="182017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53372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3E9554-DE06-03DE-379B-A41D86B9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436BA44-3739-66FC-BE4F-9DC8B603D8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73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BDD62C3-AE5D-4211-8C9E-C98121DEC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" y="0"/>
            <a:ext cx="12175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34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BDD62C3-AE5D-4211-8C9E-C98121DEC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" y="0"/>
            <a:ext cx="12175997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1FED4306-5F2C-4206-A60F-D05A88C9C00C}"/>
              </a:ext>
            </a:extLst>
          </p:cNvPr>
          <p:cNvGrpSpPr/>
          <p:nvPr/>
        </p:nvGrpSpPr>
        <p:grpSpPr>
          <a:xfrm>
            <a:off x="744071" y="833479"/>
            <a:ext cx="10874189" cy="5961768"/>
            <a:chOff x="815788" y="859102"/>
            <a:chExt cx="10685930" cy="5750164"/>
          </a:xfrm>
          <a:solidFill>
            <a:srgbClr val="FFDC9A"/>
          </a:solidFill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0C800CF-F235-4774-ADA8-69ED2485C5F2}"/>
                </a:ext>
              </a:extLst>
            </p:cNvPr>
            <p:cNvSpPr/>
            <p:nvPr/>
          </p:nvSpPr>
          <p:spPr>
            <a:xfrm>
              <a:off x="815788" y="859102"/>
              <a:ext cx="10685930" cy="5750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55DAAE60-9F81-4E14-8D5D-575AB3EA8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8665" y="2824096"/>
              <a:ext cx="1820176" cy="182017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82837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D6A5003-A0DD-9A98-35D7-F1629A6DC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032F09-1284-0312-947F-347E131B4A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82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4E0ED98-7C72-4B33-889A-EABC2CACA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"/>
            <a:ext cx="12192000" cy="685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31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4E0ED98-7C72-4B33-889A-EABC2CACA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"/>
            <a:ext cx="12192000" cy="6855229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E6F8F859-B443-4554-B839-D7CAFC2F352E}"/>
              </a:ext>
            </a:extLst>
          </p:cNvPr>
          <p:cNvGrpSpPr/>
          <p:nvPr/>
        </p:nvGrpSpPr>
        <p:grpSpPr>
          <a:xfrm>
            <a:off x="744071" y="833479"/>
            <a:ext cx="10874189" cy="5961768"/>
            <a:chOff x="815788" y="859102"/>
            <a:chExt cx="10685930" cy="5750164"/>
          </a:xfrm>
          <a:solidFill>
            <a:srgbClr val="FFDC9A"/>
          </a:solidFill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98DEA0B-E4A0-482C-A3AA-9CBA099ADA59}"/>
                </a:ext>
              </a:extLst>
            </p:cNvPr>
            <p:cNvSpPr/>
            <p:nvPr/>
          </p:nvSpPr>
          <p:spPr>
            <a:xfrm>
              <a:off x="815788" y="859102"/>
              <a:ext cx="10685930" cy="5750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530F6BCC-4FCF-460E-BE27-0D8B991A0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8665" y="2824096"/>
              <a:ext cx="1820176" cy="182017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296342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5DA445-8404-8DAF-CC97-B7B8EFBBD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7A79BF-F850-86D0-6A3A-5F09190E10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0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62CDA62-42EA-52D2-11FA-1AF4A46B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536EED5-4004-AEFD-25C9-1B98A02B72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B6E8E29F-578E-4079-A0BE-4BEEC214C390}"/>
              </a:ext>
            </a:extLst>
          </p:cNvPr>
          <p:cNvGrpSpPr/>
          <p:nvPr/>
        </p:nvGrpSpPr>
        <p:grpSpPr>
          <a:xfrm>
            <a:off x="10189232" y="164843"/>
            <a:ext cx="1701061" cy="378017"/>
            <a:chOff x="10095052" y="166172"/>
            <a:chExt cx="1701061" cy="37801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FB364B3F-0BB8-45D7-BED3-F176767C2C0A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41A0D435-F9B5-4F62-8C19-FC1C7460E903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50B5F655-2CAA-4FD6-AF07-4C1C280FD7E9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Bookmark">
              <a:extLst>
                <a:ext uri="{FF2B5EF4-FFF2-40B4-BE49-F238E27FC236}">
                  <a16:creationId xmlns:a16="http://schemas.microsoft.com/office/drawing/2014/main" id="{B50905FF-C94F-45E9-B711-295294038D57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7706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62CDA62-42EA-52D2-11FA-1AF4A46B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536EED5-4004-AEFD-25C9-1B98A02B72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B6E8E29F-578E-4079-A0BE-4BEEC214C390}"/>
              </a:ext>
            </a:extLst>
          </p:cNvPr>
          <p:cNvGrpSpPr/>
          <p:nvPr/>
        </p:nvGrpSpPr>
        <p:grpSpPr>
          <a:xfrm>
            <a:off x="10189232" y="164843"/>
            <a:ext cx="1701061" cy="378017"/>
            <a:chOff x="10095052" y="166172"/>
            <a:chExt cx="1701061" cy="37801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FB364B3F-0BB8-45D7-BED3-F176767C2C0A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41A0D435-F9B5-4F62-8C19-FC1C7460E903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50B5F655-2CAA-4FD6-AF07-4C1C280FD7E9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Bookmark">
              <a:extLst>
                <a:ext uri="{FF2B5EF4-FFF2-40B4-BE49-F238E27FC236}">
                  <a16:creationId xmlns:a16="http://schemas.microsoft.com/office/drawing/2014/main" id="{B50905FF-C94F-45E9-B711-295294038D57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94E2C8E-EC80-46AC-B93A-5173E18A128A}"/>
              </a:ext>
            </a:extLst>
          </p:cNvPr>
          <p:cNvGrpSpPr/>
          <p:nvPr/>
        </p:nvGrpSpPr>
        <p:grpSpPr>
          <a:xfrm>
            <a:off x="744071" y="833479"/>
            <a:ext cx="10874189" cy="5961768"/>
            <a:chOff x="815788" y="859102"/>
            <a:chExt cx="10685930" cy="5750164"/>
          </a:xfrm>
          <a:solidFill>
            <a:srgbClr val="FFDC9A"/>
          </a:solidFill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6274351-A3F3-47A5-93C5-DC62331D3A6F}"/>
                </a:ext>
              </a:extLst>
            </p:cNvPr>
            <p:cNvSpPr/>
            <p:nvPr/>
          </p:nvSpPr>
          <p:spPr>
            <a:xfrm>
              <a:off x="815788" y="859102"/>
              <a:ext cx="10685930" cy="5750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B6B033D4-7E69-49C6-AFFF-2DD2375C5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8665" y="2824096"/>
              <a:ext cx="1820176" cy="182017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228154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BA3BE56-152A-AC66-2C70-F6E39158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15ECF8-AE2B-6286-D9BC-41AAB4978C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9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F758EA3-4F22-5C6E-275D-C42836F00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2BB902-839F-4ED0-1F07-AB4BEE8D2A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6A39B1C8-69E5-4D6F-8198-7806531A4845}"/>
              </a:ext>
            </a:extLst>
          </p:cNvPr>
          <p:cNvGrpSpPr/>
          <p:nvPr/>
        </p:nvGrpSpPr>
        <p:grpSpPr>
          <a:xfrm>
            <a:off x="10172971" y="163176"/>
            <a:ext cx="1701061" cy="378017"/>
            <a:chOff x="10095052" y="166172"/>
            <a:chExt cx="1701061" cy="37801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8AB11F0-F2F5-4507-8EAC-30920BC8852F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254761F5-5830-4D5A-A3D9-7F7D35083DD1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9193EC1F-3D01-4097-99E3-613112738F41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Bookmark">
              <a:extLst>
                <a:ext uri="{FF2B5EF4-FFF2-40B4-BE49-F238E27FC236}">
                  <a16:creationId xmlns:a16="http://schemas.microsoft.com/office/drawing/2014/main" id="{BA65505B-C194-4058-8B96-DE42AF18DD7C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48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F758EA3-4F22-5C6E-275D-C42836F00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2BB902-839F-4ED0-1F07-AB4BEE8D2A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6A39B1C8-69E5-4D6F-8198-7806531A4845}"/>
              </a:ext>
            </a:extLst>
          </p:cNvPr>
          <p:cNvGrpSpPr/>
          <p:nvPr/>
        </p:nvGrpSpPr>
        <p:grpSpPr>
          <a:xfrm>
            <a:off x="10181935" y="163175"/>
            <a:ext cx="1701061" cy="378017"/>
            <a:chOff x="10095052" y="166172"/>
            <a:chExt cx="1701061" cy="37801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8AB11F0-F2F5-4507-8EAC-30920BC8852F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254761F5-5830-4D5A-A3D9-7F7D35083DD1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9193EC1F-3D01-4097-99E3-613112738F41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Bookmark">
              <a:extLst>
                <a:ext uri="{FF2B5EF4-FFF2-40B4-BE49-F238E27FC236}">
                  <a16:creationId xmlns:a16="http://schemas.microsoft.com/office/drawing/2014/main" id="{BA65505B-C194-4058-8B96-DE42AF18DD7C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991644F1-E20D-48B6-9D17-2FDA99C6068C}"/>
              </a:ext>
            </a:extLst>
          </p:cNvPr>
          <p:cNvGrpSpPr/>
          <p:nvPr/>
        </p:nvGrpSpPr>
        <p:grpSpPr>
          <a:xfrm>
            <a:off x="744071" y="833479"/>
            <a:ext cx="10874189" cy="5961768"/>
            <a:chOff x="815788" y="859102"/>
            <a:chExt cx="10685930" cy="5750164"/>
          </a:xfrm>
          <a:solidFill>
            <a:srgbClr val="FFDC9A"/>
          </a:solidFill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9C31127-9524-4B14-B581-76F7D92724B1}"/>
                </a:ext>
              </a:extLst>
            </p:cNvPr>
            <p:cNvSpPr/>
            <p:nvPr/>
          </p:nvSpPr>
          <p:spPr>
            <a:xfrm>
              <a:off x="815788" y="859102"/>
              <a:ext cx="10685930" cy="5750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615C8702-59C7-444E-B314-D57BB5057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8665" y="2824096"/>
              <a:ext cx="1820176" cy="182017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64525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34978CC-642A-4355-EA63-7F28A5B84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A91FEF-3F42-3C9C-7C0C-468E4D7B53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FCDA76-446C-7C51-4607-330E266A0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A38F4F-1B6C-4E4C-51D9-91E68E1622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90F73F3-3FB6-47EE-87AD-DE387428C8DA}"/>
              </a:ext>
            </a:extLst>
          </p:cNvPr>
          <p:cNvGrpSpPr/>
          <p:nvPr/>
        </p:nvGrpSpPr>
        <p:grpSpPr>
          <a:xfrm>
            <a:off x="10189232" y="164842"/>
            <a:ext cx="1701061" cy="378017"/>
            <a:chOff x="10095052" y="166172"/>
            <a:chExt cx="1701061" cy="37801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BC2A95E-0343-4272-ADFA-1AD4670EE427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0C365AE8-315D-476F-A4D1-05962688385E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F7CDAA94-56EF-47D6-8278-F06E372FEF83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Bookmark">
              <a:extLst>
                <a:ext uri="{FF2B5EF4-FFF2-40B4-BE49-F238E27FC236}">
                  <a16:creationId xmlns:a16="http://schemas.microsoft.com/office/drawing/2014/main" id="{B7AE7B55-040B-4E3A-A812-0DB275294F16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667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FCDA76-446C-7C51-4607-330E266A0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Play Time 1 – </a:t>
            </a:r>
            <a:r>
              <a:rPr lang="ko-KR" altLang="en-US"/>
              <a:t>모두 얼마일까요</a:t>
            </a:r>
            <a:r>
              <a:rPr lang="en-US" altLang="ko-KR"/>
              <a:t>?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A38F4F-1B6C-4E4C-51D9-91E68E1622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90F73F3-3FB6-47EE-87AD-DE387428C8DA}"/>
              </a:ext>
            </a:extLst>
          </p:cNvPr>
          <p:cNvGrpSpPr/>
          <p:nvPr/>
        </p:nvGrpSpPr>
        <p:grpSpPr>
          <a:xfrm>
            <a:off x="10189232" y="164842"/>
            <a:ext cx="1701061" cy="378017"/>
            <a:chOff x="10095052" y="166172"/>
            <a:chExt cx="1701061" cy="37801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BC2A95E-0343-4272-ADFA-1AD4670EE427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0C365AE8-315D-476F-A4D1-05962688385E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F7CDAA94-56EF-47D6-8278-F06E372FEF83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113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Bookmark">
              <a:extLst>
                <a:ext uri="{FF2B5EF4-FFF2-40B4-BE49-F238E27FC236}">
                  <a16:creationId xmlns:a16="http://schemas.microsoft.com/office/drawing/2014/main" id="{B7AE7B55-040B-4E3A-A812-0DB275294F16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657CF397-6A38-4134-8232-5D7D3B7FCC2F}"/>
              </a:ext>
            </a:extLst>
          </p:cNvPr>
          <p:cNvGrpSpPr/>
          <p:nvPr/>
        </p:nvGrpSpPr>
        <p:grpSpPr>
          <a:xfrm>
            <a:off x="744071" y="833479"/>
            <a:ext cx="10874189" cy="5961768"/>
            <a:chOff x="815788" y="859102"/>
            <a:chExt cx="10685930" cy="5750164"/>
          </a:xfrm>
          <a:solidFill>
            <a:srgbClr val="FFDC9A"/>
          </a:solidFill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63B4483-961C-45C2-A5CC-7EDC4AF6E314}"/>
                </a:ext>
              </a:extLst>
            </p:cNvPr>
            <p:cNvSpPr/>
            <p:nvPr/>
          </p:nvSpPr>
          <p:spPr>
            <a:xfrm>
              <a:off x="815788" y="859102"/>
              <a:ext cx="10685930" cy="5750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6546331F-A518-49F9-82EE-706FBDCA2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8665" y="2824096"/>
              <a:ext cx="1820176" cy="182017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31752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와이드스크린</PresentationFormat>
  <Paragraphs>23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맑은 고딕</vt:lpstr>
      <vt:lpstr>Arial</vt:lpstr>
      <vt:lpstr>Segoe UI</vt:lpstr>
      <vt:lpstr>Office 테마</vt:lpstr>
      <vt:lpstr>1_디자인 사용자 지정</vt:lpstr>
      <vt:lpstr>디자인 사용자 지정</vt:lpstr>
      <vt:lpstr>모두 얼마일까요?</vt:lpstr>
      <vt:lpstr>Play Time 1 – 모두 얼마일까요?</vt:lpstr>
      <vt:lpstr>Play Time 1 – 모두 얼마일까요?</vt:lpstr>
      <vt:lpstr>Play Time 1 – 모두 얼마일까요?</vt:lpstr>
      <vt:lpstr>Play Time 1 – 모두 얼마일까요?</vt:lpstr>
      <vt:lpstr>Play Time 1 – 모두 얼마일까요?</vt:lpstr>
      <vt:lpstr>Play Time 1 – 모두 얼마일까요?</vt:lpstr>
      <vt:lpstr>Play Time 1 – 모두 얼마일까요?</vt:lpstr>
      <vt:lpstr>Play Time 1 – 모두 얼마일까요?</vt:lpstr>
      <vt:lpstr>Play Time 1 – 모두 얼마일까요?</vt:lpstr>
      <vt:lpstr>PowerPoint 프레젠테이션</vt:lpstr>
      <vt:lpstr>PowerPoint 프레젠테이션</vt:lpstr>
      <vt:lpstr>Play Time 1 – 모두 얼마일까요?</vt:lpstr>
      <vt:lpstr>PowerPoint 프레젠테이션</vt:lpstr>
      <vt:lpstr>PowerPoint 프레젠테이션</vt:lpstr>
      <vt:lpstr>Play Time 1 – 모두 얼마일까요?</vt:lpstr>
      <vt:lpstr>PowerPoint 프레젠테이션</vt:lpstr>
      <vt:lpstr>PowerPoint 프레젠테이션</vt:lpstr>
      <vt:lpstr>Play Time 1 – 모두 얼마일까요?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2023-11-24T00:21:42Z</dcterms:created>
  <dcterms:modified xsi:type="dcterms:W3CDTF">2025-04-03T07:23:58Z</dcterms:modified>
</cp:coreProperties>
</file>