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53" r:id="rId2"/>
    <p:sldId id="355" r:id="rId3"/>
    <p:sldId id="360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2" r:id="rId1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33FF"/>
    <a:srgbClr val="04C4E1"/>
    <a:srgbClr val="F5EFFF"/>
    <a:srgbClr val="EADCFF"/>
    <a:srgbClr val="EBD3FD"/>
    <a:srgbClr val="009891"/>
    <a:srgbClr val="64AB9B"/>
    <a:srgbClr val="934BC9"/>
    <a:srgbClr val="B88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19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194" y="126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381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AD874FC4-8117-43AE-AE2E-BD72DB9960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7B22BDA-2FCB-417F-B097-45AC7A7E71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40B0D-1B67-4AD3-90D0-0350A6812BD8}" type="datetimeFigureOut">
              <a:rPr lang="ko-KR" altLang="en-US" smtClean="0"/>
              <a:t>2024-05-22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1D3934C-2618-4BCE-844C-3AFB480AC9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C5CBBC4-82E4-486A-9822-2D214E8DB2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6BD37-C5A0-4B2D-92E2-CF9C519BA6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2990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9597A-B321-4390-A2E2-64C5A7DEEEF4}" type="datetimeFigureOut">
              <a:rPr lang="ko-KR" altLang="en-US" smtClean="0"/>
              <a:t>2024-05-22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AB366-FAD4-449E-9DBB-09731A79F3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5288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_01.표지">
    <p:bg>
      <p:bgPr>
        <a:solidFill>
          <a:srgbClr val="E4EE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rma libre 103">
            <a:extLst>
              <a:ext uri="{FF2B5EF4-FFF2-40B4-BE49-F238E27FC236}">
                <a16:creationId xmlns:a16="http://schemas.microsoft.com/office/drawing/2014/main" id="{A10F6880-F0E8-43AA-B4C2-DA3335F0EE36}"/>
              </a:ext>
            </a:extLst>
          </p:cNvPr>
          <p:cNvSpPr/>
          <p:nvPr userDrawn="1"/>
        </p:nvSpPr>
        <p:spPr>
          <a:xfrm flipH="1" flipV="1">
            <a:off x="8691876" y="0"/>
            <a:ext cx="3500123" cy="6858000"/>
          </a:xfrm>
          <a:custGeom>
            <a:avLst/>
            <a:gdLst>
              <a:gd name="connsiteX0" fmla="*/ 3696615 w 3696615"/>
              <a:gd name="connsiteY0" fmla="*/ 6858000 h 6858000"/>
              <a:gd name="connsiteX1" fmla="*/ 0 w 3696615"/>
              <a:gd name="connsiteY1" fmla="*/ 6858000 h 6858000"/>
              <a:gd name="connsiteX2" fmla="*/ 0 w 3696615"/>
              <a:gd name="connsiteY2" fmla="*/ 0 h 6858000"/>
              <a:gd name="connsiteX3" fmla="*/ 2389722 w 3696615"/>
              <a:gd name="connsiteY3" fmla="*/ 0 h 6858000"/>
              <a:gd name="connsiteX4" fmla="*/ 3073172 w 3696615"/>
              <a:gd name="connsiteY4" fmla="*/ 3000947 h 6858000"/>
              <a:gd name="connsiteX5" fmla="*/ 2874735 w 3696615"/>
              <a:gd name="connsiteY5" fmla="*/ 4465638 h 6858000"/>
              <a:gd name="connsiteX6" fmla="*/ 3361018 w 3696615"/>
              <a:gd name="connsiteY6" fmla="*/ 5478145 h 6858000"/>
              <a:gd name="connsiteX7" fmla="*/ 3696615 w 369661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96615" h="6858000">
                <a:moveTo>
                  <a:pt x="369661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2389722" y="0"/>
                </a:lnTo>
                <a:cubicBezTo>
                  <a:pt x="3025547" y="843407"/>
                  <a:pt x="3287294" y="1964944"/>
                  <a:pt x="3073172" y="3000947"/>
                </a:cubicBezTo>
                <a:cubicBezTo>
                  <a:pt x="2972588" y="3487738"/>
                  <a:pt x="2773135" y="3979037"/>
                  <a:pt x="2874735" y="4465638"/>
                </a:cubicBezTo>
                <a:cubicBezTo>
                  <a:pt x="2951443" y="4833684"/>
                  <a:pt x="3190584" y="5143056"/>
                  <a:pt x="3361018" y="5478145"/>
                </a:cubicBezTo>
                <a:cubicBezTo>
                  <a:pt x="3582315" y="5913311"/>
                  <a:pt x="3686392" y="6405944"/>
                  <a:pt x="3696615" y="6858000"/>
                </a:cubicBezTo>
                <a:close/>
              </a:path>
            </a:pathLst>
          </a:custGeom>
          <a:solidFill>
            <a:srgbClr val="CFBDFF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167AB1-9521-4CFD-A57C-440E8E121595}"/>
              </a:ext>
            </a:extLst>
          </p:cNvPr>
          <p:cNvSpPr txBox="1"/>
          <p:nvPr userDrawn="1"/>
        </p:nvSpPr>
        <p:spPr>
          <a:xfrm>
            <a:off x="602282" y="506389"/>
            <a:ext cx="932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spc="-50" dirty="0">
                <a:ln>
                  <a:solidFill>
                    <a:schemeClr val="accent1">
                      <a:alpha val="0"/>
                    </a:schemeClr>
                  </a:solidFill>
                </a:ln>
              </a:rPr>
              <a:t>초등학교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58E037DC-94D6-438B-843C-820E9451E8CE}"/>
              </a:ext>
            </a:extLst>
          </p:cNvPr>
          <p:cNvSpPr/>
          <p:nvPr userDrawn="1"/>
        </p:nvSpPr>
        <p:spPr>
          <a:xfrm>
            <a:off x="469221" y="423564"/>
            <a:ext cx="8881948" cy="473429"/>
          </a:xfrm>
          <a:prstGeom prst="roundRect">
            <a:avLst>
              <a:gd name="adj" fmla="val 23202"/>
            </a:avLst>
          </a:prstGeom>
          <a:noFill/>
          <a:ln w="19050">
            <a:solidFill>
              <a:srgbClr val="CFBD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CB7799ED-84EA-487A-A103-BD3A601BD797}"/>
              </a:ext>
            </a:extLst>
          </p:cNvPr>
          <p:cNvCxnSpPr/>
          <p:nvPr userDrawn="1"/>
        </p:nvCxnSpPr>
        <p:spPr>
          <a:xfrm>
            <a:off x="1534442" y="423564"/>
            <a:ext cx="0" cy="473429"/>
          </a:xfrm>
          <a:prstGeom prst="line">
            <a:avLst/>
          </a:prstGeom>
          <a:ln w="12700">
            <a:solidFill>
              <a:srgbClr val="CF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1760FA4A-9E26-4F9D-8AB3-3681AE46961E}"/>
              </a:ext>
            </a:extLst>
          </p:cNvPr>
          <p:cNvCxnSpPr/>
          <p:nvPr userDrawn="1"/>
        </p:nvCxnSpPr>
        <p:spPr>
          <a:xfrm>
            <a:off x="2620157" y="423564"/>
            <a:ext cx="0" cy="473429"/>
          </a:xfrm>
          <a:prstGeom prst="line">
            <a:avLst/>
          </a:prstGeom>
          <a:ln w="12700">
            <a:solidFill>
              <a:srgbClr val="CF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텍스트 개체 틀 46">
            <a:extLst>
              <a:ext uri="{FF2B5EF4-FFF2-40B4-BE49-F238E27FC236}">
                <a16:creationId xmlns:a16="http://schemas.microsoft.com/office/drawing/2014/main" id="{8CC08B40-ECFD-4F9A-8A89-011FCF3B3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96680" y="518039"/>
            <a:ext cx="1184419" cy="366853"/>
          </a:xfrm>
        </p:spPr>
        <p:txBody>
          <a:bodyPr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600" b="0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(</a:t>
            </a:r>
            <a:r>
              <a:rPr lang="ko-KR" altLang="en-US" dirty="0"/>
              <a:t>과목</a:t>
            </a:r>
            <a:r>
              <a:rPr lang="en-US" altLang="ko-KR" dirty="0"/>
              <a:t>/</a:t>
            </a:r>
            <a:r>
              <a:rPr lang="ko-KR" altLang="en-US" dirty="0"/>
              <a:t>학년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6" name="텍스트 개체 틀 46">
            <a:extLst>
              <a:ext uri="{FF2B5EF4-FFF2-40B4-BE49-F238E27FC236}">
                <a16:creationId xmlns:a16="http://schemas.microsoft.com/office/drawing/2014/main" id="{F30A4174-DAD2-4A66-81D3-ED162DDE20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46728" y="518039"/>
            <a:ext cx="5297135" cy="366853"/>
          </a:xfrm>
        </p:spPr>
        <p:txBody>
          <a:bodyPr>
            <a:norm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600" b="0" kern="1200" spc="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(</a:t>
            </a:r>
            <a:r>
              <a:rPr lang="ko-KR" altLang="en-US" dirty="0" err="1"/>
              <a:t>단원명</a:t>
            </a:r>
            <a:r>
              <a:rPr lang="ko-KR" altLang="en-US" dirty="0"/>
              <a:t> 입력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8" name="Forma libre 98">
            <a:extLst>
              <a:ext uri="{FF2B5EF4-FFF2-40B4-BE49-F238E27FC236}">
                <a16:creationId xmlns:a16="http://schemas.microsoft.com/office/drawing/2014/main" id="{FD4C702E-3C43-4587-A31E-91027F735774}"/>
              </a:ext>
            </a:extLst>
          </p:cNvPr>
          <p:cNvSpPr/>
          <p:nvPr userDrawn="1"/>
        </p:nvSpPr>
        <p:spPr>
          <a:xfrm rot="5869284" flipV="1">
            <a:off x="8245641" y="-2685554"/>
            <a:ext cx="1917237" cy="6342984"/>
          </a:xfrm>
          <a:custGeom>
            <a:avLst/>
            <a:gdLst>
              <a:gd name="connsiteX0" fmla="*/ 1344166 w 1344166"/>
              <a:gd name="connsiteY0" fmla="*/ 4593825 h 4593825"/>
              <a:gd name="connsiteX1" fmla="*/ 1339927 w 1344166"/>
              <a:gd name="connsiteY1" fmla="*/ 4573315 h 4593825"/>
              <a:gd name="connsiteX2" fmla="*/ 1140613 w 1344166"/>
              <a:gd name="connsiteY2" fmla="*/ 4021585 h 4593825"/>
              <a:gd name="connsiteX3" fmla="*/ 748133 w 1344166"/>
              <a:gd name="connsiteY3" fmla="*/ 3204388 h 4593825"/>
              <a:gd name="connsiteX4" fmla="*/ 908292 w 1344166"/>
              <a:gd name="connsiteY4" fmla="*/ 2022232 h 4593825"/>
              <a:gd name="connsiteX5" fmla="*/ 683666 w 1344166"/>
              <a:gd name="connsiteY5" fmla="*/ 148202 h 4593825"/>
              <a:gd name="connsiteX6" fmla="*/ 605661 w 1344166"/>
              <a:gd name="connsiteY6" fmla="*/ 0 h 4593825"/>
              <a:gd name="connsiteX7" fmla="*/ 0 w 1344166"/>
              <a:gd name="connsiteY7" fmla="*/ 4409186 h 459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4166" h="4593825">
                <a:moveTo>
                  <a:pt x="1344166" y="4593825"/>
                </a:moveTo>
                <a:lnTo>
                  <a:pt x="1339927" y="4573315"/>
                </a:lnTo>
                <a:cubicBezTo>
                  <a:pt x="1295570" y="4384404"/>
                  <a:pt x="1229917" y="4197197"/>
                  <a:pt x="1140613" y="4021585"/>
                </a:cubicBezTo>
                <a:cubicBezTo>
                  <a:pt x="1003055" y="3751134"/>
                  <a:pt x="810044" y="3501439"/>
                  <a:pt x="748133" y="3204388"/>
                </a:cubicBezTo>
                <a:cubicBezTo>
                  <a:pt x="666131" y="2811651"/>
                  <a:pt x="827110" y="2415123"/>
                  <a:pt x="908292" y="2022232"/>
                </a:cubicBezTo>
                <a:cubicBezTo>
                  <a:pt x="1037905" y="1395112"/>
                  <a:pt x="951477" y="729160"/>
                  <a:pt x="683666" y="148202"/>
                </a:cubicBezTo>
                <a:lnTo>
                  <a:pt x="605661" y="0"/>
                </a:lnTo>
                <a:lnTo>
                  <a:pt x="0" y="4409186"/>
                </a:lnTo>
                <a:close/>
              </a:path>
            </a:pathLst>
          </a:custGeom>
          <a:solidFill>
            <a:srgbClr val="04C2DF"/>
          </a:solidFill>
          <a:ln w="63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1" name="Forma libre 15">
            <a:extLst>
              <a:ext uri="{FF2B5EF4-FFF2-40B4-BE49-F238E27FC236}">
                <a16:creationId xmlns:a16="http://schemas.microsoft.com/office/drawing/2014/main" id="{279742E2-0725-4BD3-B637-0C62937C4F15}"/>
              </a:ext>
            </a:extLst>
          </p:cNvPr>
          <p:cNvSpPr/>
          <p:nvPr userDrawn="1"/>
        </p:nvSpPr>
        <p:spPr>
          <a:xfrm rot="10800000">
            <a:off x="0" y="6114138"/>
            <a:ext cx="7049814" cy="743861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chemeClr val="accent4">
              <a:alpha val="40784"/>
            </a:scheme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슬라이드 번호 개체 틀 34">
            <a:extLst>
              <a:ext uri="{FF2B5EF4-FFF2-40B4-BE49-F238E27FC236}">
                <a16:creationId xmlns:a16="http://schemas.microsoft.com/office/drawing/2014/main" id="{FC7CE65F-0017-4868-9BAA-7A33C3AFB1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60480" y="6356350"/>
            <a:ext cx="502920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7" name="제목 1">
            <a:extLst>
              <a:ext uri="{FF2B5EF4-FFF2-40B4-BE49-F238E27FC236}">
                <a16:creationId xmlns:a16="http://schemas.microsoft.com/office/drawing/2014/main" id="{8552645C-0E8D-4776-946A-61B3E7554F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81099" y="1758153"/>
            <a:ext cx="8368280" cy="3988789"/>
          </a:xfrm>
        </p:spPr>
        <p:txBody>
          <a:bodyPr anchor="t">
            <a:noAutofit/>
          </a:bodyPr>
          <a:lstStyle>
            <a:lvl1pPr marL="0" algn="l" defTabSz="914400" rtl="0" eaLnBrk="1" latinLnBrk="1" hangingPunct="1">
              <a:lnSpc>
                <a:spcPct val="120000"/>
              </a:lnSpc>
              <a:spcBef>
                <a:spcPct val="0"/>
              </a:spcBef>
              <a:buNone/>
              <a:defRPr lang="ko-KR" altLang="en-US" sz="3400" b="1" kern="1200" spc="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ko-KR" altLang="en-US" dirty="0"/>
              <a:t>（</a:t>
            </a:r>
            <a:r>
              <a:rPr lang="ko-KR" altLang="en-US" dirty="0" err="1"/>
              <a:t>차시명</a:t>
            </a:r>
            <a:r>
              <a:rPr lang="ko-KR" altLang="en-US" dirty="0"/>
              <a:t>）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2D353848-F51B-4F49-9444-507774F0039A}"/>
              </a:ext>
            </a:extLst>
          </p:cNvPr>
          <p:cNvSpPr/>
          <p:nvPr userDrawn="1"/>
        </p:nvSpPr>
        <p:spPr>
          <a:xfrm>
            <a:off x="659279" y="1824068"/>
            <a:ext cx="1910056" cy="551120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9" name="텍스트 개체 틀 46">
            <a:extLst>
              <a:ext uri="{FF2B5EF4-FFF2-40B4-BE49-F238E27FC236}">
                <a16:creationId xmlns:a16="http://schemas.microsoft.com/office/drawing/2014/main" id="{D5FD4F9F-B1C6-429D-9C28-631D2951719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3670" y="1936807"/>
            <a:ext cx="1828392" cy="366853"/>
          </a:xfrm>
        </p:spPr>
        <p:txBody>
          <a:bodyPr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1800" b="1" kern="1200" spc="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lang="ko-KR" altLang="en-US" sz="2000" b="0" kern="1200" spc="-200" baseline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altLang="ko-KR" dirty="0"/>
              <a:t>Play time </a:t>
            </a:r>
            <a:endParaRPr lang="ko-KR" altLang="en-US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AE16E5B-E010-4E7C-9355-9F7EACD68A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726" y="2215914"/>
            <a:ext cx="6464300" cy="443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1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97CDAC-939F-48B1-84D6-B949C98CA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106D8AD-184F-4EF0-AD63-B5E64E6798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C2AB6-FAFB-4908-B60E-5C9DE3579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7BC32FF-8BC5-49F1-9EE4-EC810892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0E84-7331-4575-BEB9-82B65A3546D3}" type="datetime1">
              <a:rPr lang="ko-KR" altLang="en-US" smtClean="0"/>
              <a:t>2024-05-22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FAA0CDE-56C5-47EE-8622-ACA1387D2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88A840-A857-4C29-A37A-98CC05895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502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626E62-0EB0-4C3B-97B2-F97981DE3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D1F9855-10EE-4CD1-8BFF-3C2E66402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D7ACB9-7E9D-4BC1-949B-A44242E3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8ACBE-52F9-4F85-99F2-529D3E5B36D7}" type="datetime1">
              <a:rPr lang="ko-KR" altLang="en-US" smtClean="0"/>
              <a:t>2024-05-22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F257DD-3C22-4CEA-8BC0-CBFCF5FE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89F5D3-9A51-4F24-807B-5D40898E1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417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4EAA1BB-2968-45FB-A3FA-0F9323886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2D14A9F-76E3-4B01-BCE8-F74B39D512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C85FB1-8945-4CAF-AB0B-55957DCC8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D9FB-CDC2-42BE-8262-EB5D107660C0}" type="datetime1">
              <a:rPr lang="ko-KR" altLang="en-US" smtClean="0"/>
              <a:t>2024-05-22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4798D9-9B10-4F21-8526-E2B243242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57A838D-B46B-4731-9D4E-B8A8CF022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4844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1724CEC3-51EC-314B-BA55-BC5D6082AB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5476" y="2208886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52B3D449-2B6F-0D4C-BC81-4AA44DF6A2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13934" y="2208886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C295A7B6-54BE-154D-9130-150388278E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36997" y="2208886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D09A121D-0F01-8145-AE68-2315E7F50E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5476" y="4149198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F08E0EB4-579F-1047-A5C4-E4FC876CF1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13934" y="4149198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D167054B-48A2-2F4C-97BA-D309D4D02F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6997" y="4149198"/>
            <a:ext cx="1335600" cy="1335600"/>
          </a:xfrm>
          <a:custGeom>
            <a:avLst/>
            <a:gdLst>
              <a:gd name="connsiteX0" fmla="*/ 667800 w 1335600"/>
              <a:gd name="connsiteY0" fmla="*/ 0 h 1335600"/>
              <a:gd name="connsiteX1" fmla="*/ 1335600 w 1335600"/>
              <a:gd name="connsiteY1" fmla="*/ 667800 h 1335600"/>
              <a:gd name="connsiteX2" fmla="*/ 667800 w 1335600"/>
              <a:gd name="connsiteY2" fmla="*/ 1335600 h 1335600"/>
              <a:gd name="connsiteX3" fmla="*/ 0 w 1335600"/>
              <a:gd name="connsiteY3" fmla="*/ 667800 h 1335600"/>
              <a:gd name="connsiteX4" fmla="*/ 667800 w 1335600"/>
              <a:gd name="connsiteY4" fmla="*/ 0 h 133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00" h="1335600">
                <a:moveTo>
                  <a:pt x="667800" y="0"/>
                </a:moveTo>
                <a:cubicBezTo>
                  <a:pt x="1036616" y="0"/>
                  <a:pt x="1335600" y="298984"/>
                  <a:pt x="1335600" y="667800"/>
                </a:cubicBezTo>
                <a:cubicBezTo>
                  <a:pt x="1335600" y="1036616"/>
                  <a:pt x="1036616" y="1335600"/>
                  <a:pt x="667800" y="1335600"/>
                </a:cubicBezTo>
                <a:cubicBezTo>
                  <a:pt x="298984" y="1335600"/>
                  <a:pt x="0" y="1036616"/>
                  <a:pt x="0" y="667800"/>
                </a:cubicBezTo>
                <a:cubicBezTo>
                  <a:pt x="0" y="298984"/>
                  <a:pt x="298984" y="0"/>
                  <a:pt x="667800" y="0"/>
                </a:cubicBezTo>
                <a:close/>
              </a:path>
            </a:pathLst>
          </a:custGeom>
          <a:pattFill prst="pct5">
            <a:fgClr>
              <a:srgbClr val="160E2E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73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내용_02. 이번시간에 배울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9B153F-1961-40F6-9386-E5466F2F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817" y="6356350"/>
            <a:ext cx="534058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5DB414B0-12AE-47BF-A47E-B23E44780BEE}"/>
              </a:ext>
            </a:extLst>
          </p:cNvPr>
          <p:cNvCxnSpPr>
            <a:cxnSpLocks/>
          </p:cNvCxnSpPr>
          <p:nvPr userDrawn="1"/>
        </p:nvCxnSpPr>
        <p:spPr>
          <a:xfrm>
            <a:off x="395417" y="626316"/>
            <a:ext cx="11401167" cy="0"/>
          </a:xfrm>
          <a:prstGeom prst="line">
            <a:avLst/>
          </a:prstGeom>
          <a:ln w="9525">
            <a:solidFill>
              <a:srgbClr val="B889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26">
            <a:extLst>
              <a:ext uri="{FF2B5EF4-FFF2-40B4-BE49-F238E27FC236}">
                <a16:creationId xmlns:a16="http://schemas.microsoft.com/office/drawing/2014/main" id="{16A150C6-AC32-47AC-A843-8B09B78E5751}"/>
              </a:ext>
            </a:extLst>
          </p:cNvPr>
          <p:cNvGrpSpPr/>
          <p:nvPr userDrawn="1"/>
        </p:nvGrpSpPr>
        <p:grpSpPr>
          <a:xfrm>
            <a:off x="0" y="0"/>
            <a:ext cx="1469040" cy="1184151"/>
            <a:chOff x="0" y="0"/>
            <a:chExt cx="1952884" cy="1574164"/>
          </a:xfrm>
        </p:grpSpPr>
        <p:sp>
          <p:nvSpPr>
            <p:cNvPr id="8" name="Forma libre 24">
              <a:extLst>
                <a:ext uri="{FF2B5EF4-FFF2-40B4-BE49-F238E27FC236}">
                  <a16:creationId xmlns:a16="http://schemas.microsoft.com/office/drawing/2014/main" id="{DD207E6F-B5B4-4A18-AB0C-66E76773173B}"/>
                </a:ext>
              </a:extLst>
            </p:cNvPr>
            <p:cNvSpPr/>
            <p:nvPr/>
          </p:nvSpPr>
          <p:spPr>
            <a:xfrm>
              <a:off x="0" y="0"/>
              <a:ext cx="1789366" cy="1368297"/>
            </a:xfrm>
            <a:custGeom>
              <a:avLst/>
              <a:gdLst>
                <a:gd name="connsiteX0" fmla="*/ 0 w 1789366"/>
                <a:gd name="connsiteY0" fmla="*/ 0 h 1368297"/>
                <a:gd name="connsiteX1" fmla="*/ 0 w 1789366"/>
                <a:gd name="connsiteY1" fmla="*/ 1368298 h 1368297"/>
                <a:gd name="connsiteX2" fmla="*/ 448120 w 1789366"/>
                <a:gd name="connsiteY2" fmla="*/ 1198245 h 1368297"/>
                <a:gd name="connsiteX3" fmla="*/ 1107250 w 1789366"/>
                <a:gd name="connsiteY3" fmla="*/ 1021842 h 1368297"/>
                <a:gd name="connsiteX4" fmla="*/ 1463421 w 1789366"/>
                <a:gd name="connsiteY4" fmla="*/ 463677 h 1368297"/>
                <a:gd name="connsiteX5" fmla="*/ 1789367 w 1789366"/>
                <a:gd name="connsiteY5" fmla="*/ 127 h 136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366" h="1368297">
                  <a:moveTo>
                    <a:pt x="0" y="0"/>
                  </a:moveTo>
                  <a:lnTo>
                    <a:pt x="0" y="1368298"/>
                  </a:lnTo>
                  <a:cubicBezTo>
                    <a:pt x="119507" y="1269556"/>
                    <a:pt x="289687" y="1220851"/>
                    <a:pt x="448120" y="1198245"/>
                  </a:cubicBezTo>
                  <a:cubicBezTo>
                    <a:pt x="675958" y="1165860"/>
                    <a:pt x="922084" y="1158558"/>
                    <a:pt x="1107250" y="1021842"/>
                  </a:cubicBezTo>
                  <a:cubicBezTo>
                    <a:pt x="1286828" y="889191"/>
                    <a:pt x="1367600" y="665226"/>
                    <a:pt x="1463421" y="463677"/>
                  </a:cubicBezTo>
                  <a:cubicBezTo>
                    <a:pt x="1544257" y="293815"/>
                    <a:pt x="1651508" y="125476"/>
                    <a:pt x="1789367" y="127"/>
                  </a:cubicBezTo>
                  <a:close/>
                </a:path>
              </a:pathLst>
            </a:custGeom>
            <a:solidFill>
              <a:srgbClr val="EADC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a libre 25">
              <a:extLst>
                <a:ext uri="{FF2B5EF4-FFF2-40B4-BE49-F238E27FC236}">
                  <a16:creationId xmlns:a16="http://schemas.microsoft.com/office/drawing/2014/main" id="{69CA434F-BBA4-4772-9405-D61EF58CC51E}"/>
                </a:ext>
              </a:extLst>
            </p:cNvPr>
            <p:cNvSpPr/>
            <p:nvPr/>
          </p:nvSpPr>
          <p:spPr>
            <a:xfrm>
              <a:off x="0" y="0"/>
              <a:ext cx="1952884" cy="1574164"/>
            </a:xfrm>
            <a:custGeom>
              <a:avLst/>
              <a:gdLst>
                <a:gd name="connsiteX0" fmla="*/ 0 w 2584450"/>
                <a:gd name="connsiteY0" fmla="*/ 0 h 1574164"/>
                <a:gd name="connsiteX1" fmla="*/ 0 w 2584450"/>
                <a:gd name="connsiteY1" fmla="*/ 1574165 h 1574164"/>
                <a:gd name="connsiteX2" fmla="*/ 331407 w 2584450"/>
                <a:gd name="connsiteY2" fmla="*/ 951865 h 1574164"/>
                <a:gd name="connsiteX3" fmla="*/ 1053402 w 2584450"/>
                <a:gd name="connsiteY3" fmla="*/ 469900 h 1574164"/>
                <a:gd name="connsiteX4" fmla="*/ 1939036 w 2584450"/>
                <a:gd name="connsiteY4" fmla="*/ 389255 h 1574164"/>
                <a:gd name="connsiteX5" fmla="*/ 2584450 w 2584450"/>
                <a:gd name="connsiteY5" fmla="*/ 0 h 157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4450" h="1574164">
                  <a:moveTo>
                    <a:pt x="0" y="0"/>
                  </a:moveTo>
                  <a:lnTo>
                    <a:pt x="0" y="1574165"/>
                  </a:lnTo>
                  <a:cubicBezTo>
                    <a:pt x="78359" y="1350772"/>
                    <a:pt x="184150" y="1136904"/>
                    <a:pt x="331407" y="951865"/>
                  </a:cubicBezTo>
                  <a:cubicBezTo>
                    <a:pt x="514985" y="721360"/>
                    <a:pt x="766509" y="537845"/>
                    <a:pt x="1053402" y="469900"/>
                  </a:cubicBezTo>
                  <a:cubicBezTo>
                    <a:pt x="1342327" y="401320"/>
                    <a:pt x="1648651" y="451295"/>
                    <a:pt x="1939036" y="389255"/>
                  </a:cubicBezTo>
                  <a:cubicBezTo>
                    <a:pt x="2189290" y="335661"/>
                    <a:pt x="2417890" y="194120"/>
                    <a:pt x="2584450" y="0"/>
                  </a:cubicBezTo>
                  <a:close/>
                </a:path>
              </a:pathLst>
            </a:custGeom>
            <a:solidFill>
              <a:srgbClr val="04C4E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5" name="텍스트 개체 틀 61">
            <a:extLst>
              <a:ext uri="{FF2B5EF4-FFF2-40B4-BE49-F238E27FC236}">
                <a16:creationId xmlns:a16="http://schemas.microsoft.com/office/drawing/2014/main" id="{38E35D2F-EB9D-4C11-8D44-3600BF0755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69040" y="1346644"/>
            <a:ext cx="9570435" cy="4527105"/>
          </a:xfrm>
        </p:spPr>
        <p:txBody>
          <a:bodyPr anchor="ctr">
            <a:normAutofit/>
          </a:bodyPr>
          <a:lstStyle>
            <a:lvl1pPr marL="457200" indent="-457200" algn="l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32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1pPr>
            <a:lvl2pPr marL="4572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2pPr>
            <a:lvl3pPr marL="9144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3pPr>
            <a:lvl4pPr marL="13716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4pPr>
            <a:lvl5pPr marL="1828800" indent="0" algn="ctr">
              <a:lnSpc>
                <a:spcPct val="12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23" name="Forma libre 15">
            <a:extLst>
              <a:ext uri="{FF2B5EF4-FFF2-40B4-BE49-F238E27FC236}">
                <a16:creationId xmlns:a16="http://schemas.microsoft.com/office/drawing/2014/main" id="{A05C6AE1-B304-4927-B6F8-9DAD4E5CE61E}"/>
              </a:ext>
            </a:extLst>
          </p:cNvPr>
          <p:cNvSpPr/>
          <p:nvPr userDrawn="1"/>
        </p:nvSpPr>
        <p:spPr>
          <a:xfrm>
            <a:off x="8872151" y="0"/>
            <a:ext cx="3320102" cy="552843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rgbClr val="FFB5E5">
              <a:alpha val="40784"/>
            </a:srgb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682DAE91-19C5-4D07-B425-BC63659ABE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4899" y="136525"/>
            <a:ext cx="8573573" cy="465083"/>
          </a:xfrm>
        </p:spPr>
        <p:txBody>
          <a:bodyPr>
            <a:normAutofit/>
          </a:bodyPr>
          <a:lstStyle>
            <a:lvl1pPr marL="0" algn="l" defTabSz="914400" rtl="0" eaLnBrk="1" latinLnBrk="1" hangingPunct="1">
              <a:defRPr lang="ko-KR" altLang="en-US" sz="1800" b="1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(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1067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내용_03.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9B153F-1961-40F6-9386-E5466F2F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817" y="6356350"/>
            <a:ext cx="534058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5DB414B0-12AE-47BF-A47E-B23E44780BEE}"/>
              </a:ext>
            </a:extLst>
          </p:cNvPr>
          <p:cNvCxnSpPr>
            <a:cxnSpLocks/>
          </p:cNvCxnSpPr>
          <p:nvPr userDrawn="1"/>
        </p:nvCxnSpPr>
        <p:spPr>
          <a:xfrm>
            <a:off x="395417" y="626316"/>
            <a:ext cx="11401167" cy="0"/>
          </a:xfrm>
          <a:prstGeom prst="line">
            <a:avLst/>
          </a:prstGeom>
          <a:ln w="9525">
            <a:solidFill>
              <a:srgbClr val="B889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26">
            <a:extLst>
              <a:ext uri="{FF2B5EF4-FFF2-40B4-BE49-F238E27FC236}">
                <a16:creationId xmlns:a16="http://schemas.microsoft.com/office/drawing/2014/main" id="{16A150C6-AC32-47AC-A843-8B09B78E5751}"/>
              </a:ext>
            </a:extLst>
          </p:cNvPr>
          <p:cNvGrpSpPr/>
          <p:nvPr userDrawn="1"/>
        </p:nvGrpSpPr>
        <p:grpSpPr>
          <a:xfrm>
            <a:off x="0" y="0"/>
            <a:ext cx="1469040" cy="1184151"/>
            <a:chOff x="0" y="0"/>
            <a:chExt cx="1952884" cy="1574164"/>
          </a:xfrm>
        </p:grpSpPr>
        <p:sp>
          <p:nvSpPr>
            <p:cNvPr id="8" name="Forma libre 24">
              <a:extLst>
                <a:ext uri="{FF2B5EF4-FFF2-40B4-BE49-F238E27FC236}">
                  <a16:creationId xmlns:a16="http://schemas.microsoft.com/office/drawing/2014/main" id="{DD207E6F-B5B4-4A18-AB0C-66E76773173B}"/>
                </a:ext>
              </a:extLst>
            </p:cNvPr>
            <p:cNvSpPr/>
            <p:nvPr/>
          </p:nvSpPr>
          <p:spPr>
            <a:xfrm>
              <a:off x="0" y="0"/>
              <a:ext cx="1789366" cy="1368297"/>
            </a:xfrm>
            <a:custGeom>
              <a:avLst/>
              <a:gdLst>
                <a:gd name="connsiteX0" fmla="*/ 0 w 1789366"/>
                <a:gd name="connsiteY0" fmla="*/ 0 h 1368297"/>
                <a:gd name="connsiteX1" fmla="*/ 0 w 1789366"/>
                <a:gd name="connsiteY1" fmla="*/ 1368298 h 1368297"/>
                <a:gd name="connsiteX2" fmla="*/ 448120 w 1789366"/>
                <a:gd name="connsiteY2" fmla="*/ 1198245 h 1368297"/>
                <a:gd name="connsiteX3" fmla="*/ 1107250 w 1789366"/>
                <a:gd name="connsiteY3" fmla="*/ 1021842 h 1368297"/>
                <a:gd name="connsiteX4" fmla="*/ 1463421 w 1789366"/>
                <a:gd name="connsiteY4" fmla="*/ 463677 h 1368297"/>
                <a:gd name="connsiteX5" fmla="*/ 1789367 w 1789366"/>
                <a:gd name="connsiteY5" fmla="*/ 127 h 136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366" h="1368297">
                  <a:moveTo>
                    <a:pt x="0" y="0"/>
                  </a:moveTo>
                  <a:lnTo>
                    <a:pt x="0" y="1368298"/>
                  </a:lnTo>
                  <a:cubicBezTo>
                    <a:pt x="119507" y="1269556"/>
                    <a:pt x="289687" y="1220851"/>
                    <a:pt x="448120" y="1198245"/>
                  </a:cubicBezTo>
                  <a:cubicBezTo>
                    <a:pt x="675958" y="1165860"/>
                    <a:pt x="922084" y="1158558"/>
                    <a:pt x="1107250" y="1021842"/>
                  </a:cubicBezTo>
                  <a:cubicBezTo>
                    <a:pt x="1286828" y="889191"/>
                    <a:pt x="1367600" y="665226"/>
                    <a:pt x="1463421" y="463677"/>
                  </a:cubicBezTo>
                  <a:cubicBezTo>
                    <a:pt x="1544257" y="293815"/>
                    <a:pt x="1651508" y="125476"/>
                    <a:pt x="1789367" y="127"/>
                  </a:cubicBezTo>
                  <a:close/>
                </a:path>
              </a:pathLst>
            </a:custGeom>
            <a:solidFill>
              <a:srgbClr val="EADC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a libre 25">
              <a:extLst>
                <a:ext uri="{FF2B5EF4-FFF2-40B4-BE49-F238E27FC236}">
                  <a16:creationId xmlns:a16="http://schemas.microsoft.com/office/drawing/2014/main" id="{69CA434F-BBA4-4772-9405-D61EF58CC51E}"/>
                </a:ext>
              </a:extLst>
            </p:cNvPr>
            <p:cNvSpPr/>
            <p:nvPr/>
          </p:nvSpPr>
          <p:spPr>
            <a:xfrm>
              <a:off x="0" y="0"/>
              <a:ext cx="1952884" cy="1574164"/>
            </a:xfrm>
            <a:custGeom>
              <a:avLst/>
              <a:gdLst>
                <a:gd name="connsiteX0" fmla="*/ 0 w 2584450"/>
                <a:gd name="connsiteY0" fmla="*/ 0 h 1574164"/>
                <a:gd name="connsiteX1" fmla="*/ 0 w 2584450"/>
                <a:gd name="connsiteY1" fmla="*/ 1574165 h 1574164"/>
                <a:gd name="connsiteX2" fmla="*/ 331407 w 2584450"/>
                <a:gd name="connsiteY2" fmla="*/ 951865 h 1574164"/>
                <a:gd name="connsiteX3" fmla="*/ 1053402 w 2584450"/>
                <a:gd name="connsiteY3" fmla="*/ 469900 h 1574164"/>
                <a:gd name="connsiteX4" fmla="*/ 1939036 w 2584450"/>
                <a:gd name="connsiteY4" fmla="*/ 389255 h 1574164"/>
                <a:gd name="connsiteX5" fmla="*/ 2584450 w 2584450"/>
                <a:gd name="connsiteY5" fmla="*/ 0 h 157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4450" h="1574164">
                  <a:moveTo>
                    <a:pt x="0" y="0"/>
                  </a:moveTo>
                  <a:lnTo>
                    <a:pt x="0" y="1574165"/>
                  </a:lnTo>
                  <a:cubicBezTo>
                    <a:pt x="78359" y="1350772"/>
                    <a:pt x="184150" y="1136904"/>
                    <a:pt x="331407" y="951865"/>
                  </a:cubicBezTo>
                  <a:cubicBezTo>
                    <a:pt x="514985" y="721360"/>
                    <a:pt x="766509" y="537845"/>
                    <a:pt x="1053402" y="469900"/>
                  </a:cubicBezTo>
                  <a:cubicBezTo>
                    <a:pt x="1342327" y="401320"/>
                    <a:pt x="1648651" y="451295"/>
                    <a:pt x="1939036" y="389255"/>
                  </a:cubicBezTo>
                  <a:cubicBezTo>
                    <a:pt x="2189290" y="335661"/>
                    <a:pt x="2417890" y="194120"/>
                    <a:pt x="2584450" y="0"/>
                  </a:cubicBezTo>
                  <a:close/>
                </a:path>
              </a:pathLst>
            </a:custGeom>
            <a:solidFill>
              <a:srgbClr val="04C4E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2" name="텍스트 개체 틀 61">
            <a:extLst>
              <a:ext uri="{FF2B5EF4-FFF2-40B4-BE49-F238E27FC236}">
                <a16:creationId xmlns:a16="http://schemas.microsoft.com/office/drawing/2014/main" id="{E77650ED-87CC-42D0-B5BB-C71E46DC9E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4899" y="1545466"/>
            <a:ext cx="10211893" cy="4810884"/>
          </a:xfrm>
        </p:spPr>
        <p:txBody>
          <a:bodyPr anchor="t">
            <a:normAutofit/>
          </a:bodyPr>
          <a:lstStyle>
            <a:lvl1pPr marL="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1pPr>
            <a:lvl2pPr marL="4572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2pPr>
            <a:lvl3pPr marL="9144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3pPr>
            <a:lvl4pPr marL="13716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4pPr>
            <a:lvl5pPr marL="1828800" indent="0">
              <a:lnSpc>
                <a:spcPct val="120000"/>
              </a:lnSpc>
              <a:spcAft>
                <a:spcPts val="600"/>
              </a:spcAft>
              <a:buNone/>
              <a:defRPr sz="2600" b="1" spc="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23" name="Forma libre 15">
            <a:extLst>
              <a:ext uri="{FF2B5EF4-FFF2-40B4-BE49-F238E27FC236}">
                <a16:creationId xmlns:a16="http://schemas.microsoft.com/office/drawing/2014/main" id="{83EF7119-4A1E-45BB-B7D4-59D23D24A272}"/>
              </a:ext>
            </a:extLst>
          </p:cNvPr>
          <p:cNvSpPr/>
          <p:nvPr userDrawn="1"/>
        </p:nvSpPr>
        <p:spPr>
          <a:xfrm>
            <a:off x="8872151" y="0"/>
            <a:ext cx="3320102" cy="552843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rgbClr val="FFB5E5">
              <a:alpha val="40784"/>
            </a:srgb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F2536E10-CD55-41EB-8CCF-16C25D0321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4900" y="136525"/>
            <a:ext cx="8567134" cy="465083"/>
          </a:xfrm>
        </p:spPr>
        <p:txBody>
          <a:bodyPr>
            <a:normAutofit/>
          </a:bodyPr>
          <a:lstStyle>
            <a:lvl1pPr marL="0" algn="l" defTabSz="914400" rtl="0" eaLnBrk="1" latinLnBrk="1" hangingPunct="1">
              <a:defRPr lang="ko-KR" altLang="en-US" sz="1800" b="1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(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793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내용_07.다음차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9ED50E57-4A04-4282-A9DD-CE807AA8A843}"/>
              </a:ext>
            </a:extLst>
          </p:cNvPr>
          <p:cNvSpPr/>
          <p:nvPr userDrawn="1"/>
        </p:nvSpPr>
        <p:spPr>
          <a:xfrm>
            <a:off x="998113" y="2083449"/>
            <a:ext cx="10149948" cy="2784766"/>
          </a:xfrm>
          <a:prstGeom prst="roundRect">
            <a:avLst>
              <a:gd name="adj" fmla="val 12211"/>
            </a:avLst>
          </a:prstGeom>
          <a:solidFill>
            <a:srgbClr val="FFF3D1"/>
          </a:solidFill>
          <a:ln w="9525">
            <a:solidFill>
              <a:schemeClr val="tx1">
                <a:alpha val="20000"/>
              </a:schemeClr>
            </a:solidFill>
            <a:prstDash val="soli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9B153F-1961-40F6-9386-E5466F2F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45817" y="6356350"/>
            <a:ext cx="534058" cy="365125"/>
          </a:xfrm>
        </p:spPr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5DB414B0-12AE-47BF-A47E-B23E44780BEE}"/>
              </a:ext>
            </a:extLst>
          </p:cNvPr>
          <p:cNvCxnSpPr>
            <a:cxnSpLocks/>
          </p:cNvCxnSpPr>
          <p:nvPr userDrawn="1"/>
        </p:nvCxnSpPr>
        <p:spPr>
          <a:xfrm>
            <a:off x="395417" y="626316"/>
            <a:ext cx="11401167" cy="0"/>
          </a:xfrm>
          <a:prstGeom prst="line">
            <a:avLst/>
          </a:prstGeom>
          <a:ln w="9525">
            <a:solidFill>
              <a:srgbClr val="029D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26">
            <a:extLst>
              <a:ext uri="{FF2B5EF4-FFF2-40B4-BE49-F238E27FC236}">
                <a16:creationId xmlns:a16="http://schemas.microsoft.com/office/drawing/2014/main" id="{16A150C6-AC32-47AC-A843-8B09B78E5751}"/>
              </a:ext>
            </a:extLst>
          </p:cNvPr>
          <p:cNvGrpSpPr/>
          <p:nvPr userDrawn="1"/>
        </p:nvGrpSpPr>
        <p:grpSpPr>
          <a:xfrm>
            <a:off x="0" y="0"/>
            <a:ext cx="1469040" cy="1184151"/>
            <a:chOff x="0" y="0"/>
            <a:chExt cx="1952884" cy="1574164"/>
          </a:xfrm>
        </p:grpSpPr>
        <p:sp>
          <p:nvSpPr>
            <p:cNvPr id="8" name="Forma libre 24">
              <a:extLst>
                <a:ext uri="{FF2B5EF4-FFF2-40B4-BE49-F238E27FC236}">
                  <a16:creationId xmlns:a16="http://schemas.microsoft.com/office/drawing/2014/main" id="{DD207E6F-B5B4-4A18-AB0C-66E76773173B}"/>
                </a:ext>
              </a:extLst>
            </p:cNvPr>
            <p:cNvSpPr/>
            <p:nvPr/>
          </p:nvSpPr>
          <p:spPr>
            <a:xfrm>
              <a:off x="0" y="0"/>
              <a:ext cx="1789366" cy="1368297"/>
            </a:xfrm>
            <a:custGeom>
              <a:avLst/>
              <a:gdLst>
                <a:gd name="connsiteX0" fmla="*/ 0 w 1789366"/>
                <a:gd name="connsiteY0" fmla="*/ 0 h 1368297"/>
                <a:gd name="connsiteX1" fmla="*/ 0 w 1789366"/>
                <a:gd name="connsiteY1" fmla="*/ 1368298 h 1368297"/>
                <a:gd name="connsiteX2" fmla="*/ 448120 w 1789366"/>
                <a:gd name="connsiteY2" fmla="*/ 1198245 h 1368297"/>
                <a:gd name="connsiteX3" fmla="*/ 1107250 w 1789366"/>
                <a:gd name="connsiteY3" fmla="*/ 1021842 h 1368297"/>
                <a:gd name="connsiteX4" fmla="*/ 1463421 w 1789366"/>
                <a:gd name="connsiteY4" fmla="*/ 463677 h 1368297"/>
                <a:gd name="connsiteX5" fmla="*/ 1789367 w 1789366"/>
                <a:gd name="connsiteY5" fmla="*/ 127 h 136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366" h="1368297">
                  <a:moveTo>
                    <a:pt x="0" y="0"/>
                  </a:moveTo>
                  <a:lnTo>
                    <a:pt x="0" y="1368298"/>
                  </a:lnTo>
                  <a:cubicBezTo>
                    <a:pt x="119507" y="1269556"/>
                    <a:pt x="289687" y="1220851"/>
                    <a:pt x="448120" y="1198245"/>
                  </a:cubicBezTo>
                  <a:cubicBezTo>
                    <a:pt x="675958" y="1165860"/>
                    <a:pt x="922084" y="1158558"/>
                    <a:pt x="1107250" y="1021842"/>
                  </a:cubicBezTo>
                  <a:cubicBezTo>
                    <a:pt x="1286828" y="889191"/>
                    <a:pt x="1367600" y="665226"/>
                    <a:pt x="1463421" y="463677"/>
                  </a:cubicBezTo>
                  <a:cubicBezTo>
                    <a:pt x="1544257" y="293815"/>
                    <a:pt x="1651508" y="125476"/>
                    <a:pt x="1789367" y="127"/>
                  </a:cubicBezTo>
                  <a:close/>
                </a:path>
              </a:pathLst>
            </a:custGeom>
            <a:solidFill>
              <a:srgbClr val="EADCF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a libre 25">
              <a:extLst>
                <a:ext uri="{FF2B5EF4-FFF2-40B4-BE49-F238E27FC236}">
                  <a16:creationId xmlns:a16="http://schemas.microsoft.com/office/drawing/2014/main" id="{69CA434F-BBA4-4772-9405-D61EF58CC51E}"/>
                </a:ext>
              </a:extLst>
            </p:cNvPr>
            <p:cNvSpPr/>
            <p:nvPr/>
          </p:nvSpPr>
          <p:spPr>
            <a:xfrm>
              <a:off x="0" y="0"/>
              <a:ext cx="1952884" cy="1574164"/>
            </a:xfrm>
            <a:custGeom>
              <a:avLst/>
              <a:gdLst>
                <a:gd name="connsiteX0" fmla="*/ 0 w 2584450"/>
                <a:gd name="connsiteY0" fmla="*/ 0 h 1574164"/>
                <a:gd name="connsiteX1" fmla="*/ 0 w 2584450"/>
                <a:gd name="connsiteY1" fmla="*/ 1574165 h 1574164"/>
                <a:gd name="connsiteX2" fmla="*/ 331407 w 2584450"/>
                <a:gd name="connsiteY2" fmla="*/ 951865 h 1574164"/>
                <a:gd name="connsiteX3" fmla="*/ 1053402 w 2584450"/>
                <a:gd name="connsiteY3" fmla="*/ 469900 h 1574164"/>
                <a:gd name="connsiteX4" fmla="*/ 1939036 w 2584450"/>
                <a:gd name="connsiteY4" fmla="*/ 389255 h 1574164"/>
                <a:gd name="connsiteX5" fmla="*/ 2584450 w 2584450"/>
                <a:gd name="connsiteY5" fmla="*/ 0 h 1574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4450" h="1574164">
                  <a:moveTo>
                    <a:pt x="0" y="0"/>
                  </a:moveTo>
                  <a:lnTo>
                    <a:pt x="0" y="1574165"/>
                  </a:lnTo>
                  <a:cubicBezTo>
                    <a:pt x="78359" y="1350772"/>
                    <a:pt x="184150" y="1136904"/>
                    <a:pt x="331407" y="951865"/>
                  </a:cubicBezTo>
                  <a:cubicBezTo>
                    <a:pt x="514985" y="721360"/>
                    <a:pt x="766509" y="537845"/>
                    <a:pt x="1053402" y="469900"/>
                  </a:cubicBezTo>
                  <a:cubicBezTo>
                    <a:pt x="1342327" y="401320"/>
                    <a:pt x="1648651" y="451295"/>
                    <a:pt x="1939036" y="389255"/>
                  </a:cubicBezTo>
                  <a:cubicBezTo>
                    <a:pt x="2189290" y="335661"/>
                    <a:pt x="2417890" y="194120"/>
                    <a:pt x="2584450" y="0"/>
                  </a:cubicBezTo>
                  <a:close/>
                </a:path>
              </a:pathLst>
            </a:custGeom>
            <a:solidFill>
              <a:srgbClr val="04C4E1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2" name="텍스트 개체 틀 61">
            <a:extLst>
              <a:ext uri="{FF2B5EF4-FFF2-40B4-BE49-F238E27FC236}">
                <a16:creationId xmlns:a16="http://schemas.microsoft.com/office/drawing/2014/main" id="{E77650ED-87CC-42D0-B5BB-C71E46DC9E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5542" y="2774085"/>
            <a:ext cx="10340917" cy="1476623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Aft>
                <a:spcPts val="600"/>
              </a:spcAft>
              <a:buNone/>
              <a:defRPr sz="4000" b="1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1pPr>
            <a:lvl2pPr marL="4572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2pPr>
            <a:lvl3pPr marL="9144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3pPr>
            <a:lvl4pPr marL="13716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4pPr>
            <a:lvl5pPr marL="1828800" indent="0" algn="ctr">
              <a:lnSpc>
                <a:spcPct val="100000"/>
              </a:lnSpc>
              <a:spcAft>
                <a:spcPts val="600"/>
              </a:spcAft>
              <a:buNone/>
              <a:defRPr sz="3200" spc="-100" baseline="0">
                <a:ln>
                  <a:solidFill>
                    <a:schemeClr val="tx1">
                      <a:alpha val="0"/>
                    </a:schemeClr>
                  </a:solidFill>
                </a:ln>
              </a:defRPr>
            </a:lvl5pPr>
          </a:lstStyle>
          <a:p>
            <a:pPr lvl="0"/>
            <a:r>
              <a:rPr lang="en-US" altLang="ko-KR" dirty="0"/>
              <a:t>(</a:t>
            </a:r>
            <a:r>
              <a:rPr lang="ko-KR" altLang="en-US" dirty="0"/>
              <a:t>다음 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8" name="Forma libre 15">
            <a:extLst>
              <a:ext uri="{FF2B5EF4-FFF2-40B4-BE49-F238E27FC236}">
                <a16:creationId xmlns:a16="http://schemas.microsoft.com/office/drawing/2014/main" id="{09910619-2284-442D-8FF1-B90CBDAC7DA0}"/>
              </a:ext>
            </a:extLst>
          </p:cNvPr>
          <p:cNvSpPr/>
          <p:nvPr userDrawn="1"/>
        </p:nvSpPr>
        <p:spPr>
          <a:xfrm>
            <a:off x="8872151" y="0"/>
            <a:ext cx="3320102" cy="552843"/>
          </a:xfrm>
          <a:custGeom>
            <a:avLst/>
            <a:gdLst>
              <a:gd name="connsiteX0" fmla="*/ 4713732 w 4713985"/>
              <a:gd name="connsiteY0" fmla="*/ 0 h 784944"/>
              <a:gd name="connsiteX1" fmla="*/ 0 w 4713985"/>
              <a:gd name="connsiteY1" fmla="*/ 0 h 784944"/>
              <a:gd name="connsiteX2" fmla="*/ 1200150 w 4713985"/>
              <a:gd name="connsiteY2" fmla="*/ 763016 h 784944"/>
              <a:gd name="connsiteX3" fmla="*/ 2489644 w 4713985"/>
              <a:gd name="connsiteY3" fmla="*/ 548958 h 784944"/>
              <a:gd name="connsiteX4" fmla="*/ 3277997 w 4713985"/>
              <a:gd name="connsiteY4" fmla="*/ 267907 h 784944"/>
              <a:gd name="connsiteX5" fmla="*/ 4100957 w 4713985"/>
              <a:gd name="connsiteY5" fmla="*/ 303975 h 784944"/>
              <a:gd name="connsiteX6" fmla="*/ 4558601 w 4713985"/>
              <a:gd name="connsiteY6" fmla="*/ 618998 h 784944"/>
              <a:gd name="connsiteX7" fmla="*/ 4713986 w 4713985"/>
              <a:gd name="connsiteY7" fmla="*/ 756412 h 784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985" h="784944">
                <a:moveTo>
                  <a:pt x="4713732" y="0"/>
                </a:moveTo>
                <a:lnTo>
                  <a:pt x="0" y="0"/>
                </a:lnTo>
                <a:cubicBezTo>
                  <a:pt x="326009" y="366713"/>
                  <a:pt x="722757" y="680784"/>
                  <a:pt x="1200150" y="763016"/>
                </a:cubicBezTo>
                <a:cubicBezTo>
                  <a:pt x="1635062" y="837946"/>
                  <a:pt x="2078609" y="709549"/>
                  <a:pt x="2489644" y="548958"/>
                </a:cubicBezTo>
                <a:cubicBezTo>
                  <a:pt x="2749994" y="447357"/>
                  <a:pt x="3006153" y="331788"/>
                  <a:pt x="3277997" y="267907"/>
                </a:cubicBezTo>
                <a:cubicBezTo>
                  <a:pt x="3549840" y="204026"/>
                  <a:pt x="3843845" y="195072"/>
                  <a:pt x="4100957" y="303975"/>
                </a:cubicBezTo>
                <a:cubicBezTo>
                  <a:pt x="4272407" y="376555"/>
                  <a:pt x="4418457" y="497014"/>
                  <a:pt x="4558601" y="618998"/>
                </a:cubicBezTo>
                <a:cubicBezTo>
                  <a:pt x="4610799" y="664337"/>
                  <a:pt x="4662614" y="710140"/>
                  <a:pt x="4713986" y="756412"/>
                </a:cubicBezTo>
                <a:close/>
              </a:path>
            </a:pathLst>
          </a:custGeom>
          <a:solidFill>
            <a:srgbClr val="FFB5E5">
              <a:alpha val="40784"/>
            </a:srgbClr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A9F738-DAEF-4281-B026-EACFADDA532F}"/>
              </a:ext>
            </a:extLst>
          </p:cNvPr>
          <p:cNvSpPr txBox="1"/>
          <p:nvPr userDrawn="1"/>
        </p:nvSpPr>
        <p:spPr>
          <a:xfrm>
            <a:off x="1598108" y="1428304"/>
            <a:ext cx="1893714" cy="543794"/>
          </a:xfrm>
          <a:prstGeom prst="rect">
            <a:avLst/>
          </a:prstGeom>
          <a:noFill/>
        </p:spPr>
        <p:txBody>
          <a:bodyPr wrap="none" lIns="36000" tIns="36000" rIns="36000" bIns="36000" rtlCol="0" anchor="ctr">
            <a:spAutoFit/>
          </a:bodyPr>
          <a:lstStyle/>
          <a:p>
            <a:pPr>
              <a:lnSpc>
                <a:spcPts val="4200"/>
              </a:lnSpc>
              <a:spcBef>
                <a:spcPts val="1000"/>
              </a:spcBef>
              <a:spcAft>
                <a:spcPts val="600"/>
              </a:spcAft>
            </a:pPr>
            <a:r>
              <a:rPr lang="ko-KR" altLang="en-US" sz="2400" b="1" spc="-150" dirty="0">
                <a:ln>
                  <a:solidFill>
                    <a:schemeClr val="accent2">
                      <a:alpha val="0"/>
                    </a:schemeClr>
                  </a:solidFill>
                </a:ln>
                <a:solidFill>
                  <a:srgbClr val="ED7D3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다음 시간에는</a:t>
            </a:r>
            <a:endParaRPr lang="en-US" altLang="ko-KR" sz="2400" b="1" spc="-150" dirty="0">
              <a:ln>
                <a:solidFill>
                  <a:schemeClr val="accent2">
                    <a:alpha val="0"/>
                  </a:schemeClr>
                </a:solidFill>
              </a:ln>
              <a:solidFill>
                <a:srgbClr val="ED7D3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Book">
            <a:extLst>
              <a:ext uri="{FF2B5EF4-FFF2-40B4-BE49-F238E27FC236}">
                <a16:creationId xmlns:a16="http://schemas.microsoft.com/office/drawing/2014/main" id="{08B13ABB-64C6-4585-A3C9-A31E0304924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220040" y="1610916"/>
            <a:ext cx="301868" cy="287214"/>
          </a:xfrm>
          <a:custGeom>
            <a:avLst/>
            <a:gdLst>
              <a:gd name="T0" fmla="*/ 217 w 1411"/>
              <a:gd name="T1" fmla="*/ 0 h 1352"/>
              <a:gd name="T2" fmla="*/ 217 w 1411"/>
              <a:gd name="T3" fmla="*/ 977 h 1352"/>
              <a:gd name="T4" fmla="*/ 651 w 1411"/>
              <a:gd name="T5" fmla="*/ 1027 h 1352"/>
              <a:gd name="T6" fmla="*/ 651 w 1411"/>
              <a:gd name="T7" fmla="*/ 99 h 1352"/>
              <a:gd name="T8" fmla="*/ 217 w 1411"/>
              <a:gd name="T9" fmla="*/ 0 h 1352"/>
              <a:gd name="T10" fmla="*/ 1194 w 1411"/>
              <a:gd name="T11" fmla="*/ 0 h 1352"/>
              <a:gd name="T12" fmla="*/ 760 w 1411"/>
              <a:gd name="T13" fmla="*/ 99 h 1352"/>
              <a:gd name="T14" fmla="*/ 760 w 1411"/>
              <a:gd name="T15" fmla="*/ 1027 h 1352"/>
              <a:gd name="T16" fmla="*/ 1194 w 1411"/>
              <a:gd name="T17" fmla="*/ 977 h 1352"/>
              <a:gd name="T18" fmla="*/ 1194 w 1411"/>
              <a:gd name="T19" fmla="*/ 0 h 1352"/>
              <a:gd name="T20" fmla="*/ 54 w 1411"/>
              <a:gd name="T21" fmla="*/ 163 h 1352"/>
              <a:gd name="T22" fmla="*/ 0 w 1411"/>
              <a:gd name="T23" fmla="*/ 218 h 1352"/>
              <a:gd name="T24" fmla="*/ 0 w 1411"/>
              <a:gd name="T25" fmla="*/ 1194 h 1352"/>
              <a:gd name="T26" fmla="*/ 54 w 1411"/>
              <a:gd name="T27" fmla="*/ 1249 h 1352"/>
              <a:gd name="T28" fmla="*/ 494 w 1411"/>
              <a:gd name="T29" fmla="*/ 1249 h 1352"/>
              <a:gd name="T30" fmla="*/ 706 w 1411"/>
              <a:gd name="T31" fmla="*/ 1352 h 1352"/>
              <a:gd name="T32" fmla="*/ 918 w 1411"/>
              <a:gd name="T33" fmla="*/ 1249 h 1352"/>
              <a:gd name="T34" fmla="*/ 1357 w 1411"/>
              <a:gd name="T35" fmla="*/ 1249 h 1352"/>
              <a:gd name="T36" fmla="*/ 1411 w 1411"/>
              <a:gd name="T37" fmla="*/ 1194 h 1352"/>
              <a:gd name="T38" fmla="*/ 1411 w 1411"/>
              <a:gd name="T39" fmla="*/ 218 h 1352"/>
              <a:gd name="T40" fmla="*/ 1357 w 1411"/>
              <a:gd name="T41" fmla="*/ 163 h 1352"/>
              <a:gd name="T42" fmla="*/ 1303 w 1411"/>
              <a:gd name="T43" fmla="*/ 163 h 1352"/>
              <a:gd name="T44" fmla="*/ 1303 w 1411"/>
              <a:gd name="T45" fmla="*/ 977 h 1352"/>
              <a:gd name="T46" fmla="*/ 1194 w 1411"/>
              <a:gd name="T47" fmla="*/ 1086 h 1352"/>
              <a:gd name="T48" fmla="*/ 960 w 1411"/>
              <a:gd name="T49" fmla="*/ 1086 h 1352"/>
              <a:gd name="T50" fmla="*/ 797 w 1411"/>
              <a:gd name="T51" fmla="*/ 1145 h 1352"/>
              <a:gd name="T52" fmla="*/ 706 w 1411"/>
              <a:gd name="T53" fmla="*/ 1194 h 1352"/>
              <a:gd name="T54" fmla="*/ 614 w 1411"/>
              <a:gd name="T55" fmla="*/ 1145 h 1352"/>
              <a:gd name="T56" fmla="*/ 451 w 1411"/>
              <a:gd name="T57" fmla="*/ 1086 h 1352"/>
              <a:gd name="T58" fmla="*/ 217 w 1411"/>
              <a:gd name="T59" fmla="*/ 1086 h 1352"/>
              <a:gd name="T60" fmla="*/ 109 w 1411"/>
              <a:gd name="T61" fmla="*/ 977 h 1352"/>
              <a:gd name="T62" fmla="*/ 109 w 1411"/>
              <a:gd name="T63" fmla="*/ 163 h 1352"/>
              <a:gd name="T64" fmla="*/ 54 w 1411"/>
              <a:gd name="T65" fmla="*/ 163 h 1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11" h="1352">
                <a:moveTo>
                  <a:pt x="217" y="0"/>
                </a:moveTo>
                <a:lnTo>
                  <a:pt x="217" y="977"/>
                </a:lnTo>
                <a:cubicBezTo>
                  <a:pt x="402" y="977"/>
                  <a:pt x="543" y="940"/>
                  <a:pt x="651" y="1027"/>
                </a:cubicBezTo>
                <a:lnTo>
                  <a:pt x="651" y="99"/>
                </a:lnTo>
                <a:cubicBezTo>
                  <a:pt x="543" y="1"/>
                  <a:pt x="402" y="0"/>
                  <a:pt x="217" y="0"/>
                </a:cubicBezTo>
                <a:close/>
                <a:moveTo>
                  <a:pt x="1194" y="0"/>
                </a:moveTo>
                <a:cubicBezTo>
                  <a:pt x="1010" y="0"/>
                  <a:pt x="868" y="1"/>
                  <a:pt x="760" y="99"/>
                </a:cubicBezTo>
                <a:lnTo>
                  <a:pt x="760" y="1027"/>
                </a:lnTo>
                <a:cubicBezTo>
                  <a:pt x="868" y="940"/>
                  <a:pt x="1010" y="977"/>
                  <a:pt x="1194" y="977"/>
                </a:cubicBezTo>
                <a:lnTo>
                  <a:pt x="1194" y="0"/>
                </a:lnTo>
                <a:close/>
                <a:moveTo>
                  <a:pt x="54" y="163"/>
                </a:moveTo>
                <a:cubicBezTo>
                  <a:pt x="22" y="163"/>
                  <a:pt x="0" y="185"/>
                  <a:pt x="0" y="218"/>
                </a:cubicBezTo>
                <a:lnTo>
                  <a:pt x="0" y="1194"/>
                </a:lnTo>
                <a:cubicBezTo>
                  <a:pt x="0" y="1227"/>
                  <a:pt x="22" y="1249"/>
                  <a:pt x="54" y="1249"/>
                </a:cubicBezTo>
                <a:lnTo>
                  <a:pt x="494" y="1249"/>
                </a:lnTo>
                <a:cubicBezTo>
                  <a:pt x="548" y="1249"/>
                  <a:pt x="619" y="1352"/>
                  <a:pt x="706" y="1352"/>
                </a:cubicBezTo>
                <a:cubicBezTo>
                  <a:pt x="792" y="1352"/>
                  <a:pt x="863" y="1249"/>
                  <a:pt x="918" y="1249"/>
                </a:cubicBezTo>
                <a:lnTo>
                  <a:pt x="1357" y="1249"/>
                </a:lnTo>
                <a:cubicBezTo>
                  <a:pt x="1389" y="1249"/>
                  <a:pt x="1411" y="1227"/>
                  <a:pt x="1411" y="1194"/>
                </a:cubicBezTo>
                <a:lnTo>
                  <a:pt x="1411" y="218"/>
                </a:lnTo>
                <a:cubicBezTo>
                  <a:pt x="1411" y="185"/>
                  <a:pt x="1389" y="163"/>
                  <a:pt x="1357" y="163"/>
                </a:cubicBezTo>
                <a:lnTo>
                  <a:pt x="1303" y="163"/>
                </a:lnTo>
                <a:lnTo>
                  <a:pt x="1303" y="977"/>
                </a:lnTo>
                <a:cubicBezTo>
                  <a:pt x="1303" y="1059"/>
                  <a:pt x="1275" y="1086"/>
                  <a:pt x="1194" y="1086"/>
                </a:cubicBezTo>
                <a:lnTo>
                  <a:pt x="960" y="1086"/>
                </a:lnTo>
                <a:cubicBezTo>
                  <a:pt x="868" y="1086"/>
                  <a:pt x="830" y="1091"/>
                  <a:pt x="797" y="1145"/>
                </a:cubicBezTo>
                <a:cubicBezTo>
                  <a:pt x="775" y="1178"/>
                  <a:pt x="744" y="1194"/>
                  <a:pt x="706" y="1194"/>
                </a:cubicBezTo>
                <a:cubicBezTo>
                  <a:pt x="668" y="1194"/>
                  <a:pt x="636" y="1178"/>
                  <a:pt x="614" y="1145"/>
                </a:cubicBezTo>
                <a:cubicBezTo>
                  <a:pt x="581" y="1091"/>
                  <a:pt x="538" y="1086"/>
                  <a:pt x="451" y="1086"/>
                </a:cubicBezTo>
                <a:lnTo>
                  <a:pt x="217" y="1086"/>
                </a:lnTo>
                <a:cubicBezTo>
                  <a:pt x="136" y="1086"/>
                  <a:pt x="109" y="1053"/>
                  <a:pt x="109" y="977"/>
                </a:cubicBezTo>
                <a:lnTo>
                  <a:pt x="109" y="163"/>
                </a:lnTo>
                <a:lnTo>
                  <a:pt x="54" y="163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926BBA3-3AD0-46EE-8530-CFAE53AA55A1}"/>
              </a:ext>
            </a:extLst>
          </p:cNvPr>
          <p:cNvSpPr/>
          <p:nvPr userDrawn="1"/>
        </p:nvSpPr>
        <p:spPr>
          <a:xfrm>
            <a:off x="1121519" y="2195655"/>
            <a:ext cx="9903136" cy="2556649"/>
          </a:xfrm>
          <a:prstGeom prst="roundRect">
            <a:avLst>
              <a:gd name="adj" fmla="val 9573"/>
            </a:avLst>
          </a:prstGeom>
          <a:noFill/>
          <a:ln w="19050">
            <a:solidFill>
              <a:schemeClr val="tx1">
                <a:alpha val="30000"/>
              </a:schemeClr>
            </a:solidFill>
            <a:prstDash val="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제목 1">
            <a:extLst>
              <a:ext uri="{FF2B5EF4-FFF2-40B4-BE49-F238E27FC236}">
                <a16:creationId xmlns:a16="http://schemas.microsoft.com/office/drawing/2014/main" id="{16885777-BD10-4F83-A676-0D5D830828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4899" y="136525"/>
            <a:ext cx="8573573" cy="465083"/>
          </a:xfrm>
        </p:spPr>
        <p:txBody>
          <a:bodyPr>
            <a:normAutofit/>
          </a:bodyPr>
          <a:lstStyle>
            <a:lvl1pPr marL="0" algn="l" defTabSz="914400" rtl="0" eaLnBrk="1" latinLnBrk="1" hangingPunct="1">
              <a:defRPr lang="ko-KR" altLang="en-US" sz="1800" b="1" kern="1200" spc="-100" baseline="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altLang="ko-KR" dirty="0"/>
              <a:t>(</a:t>
            </a:r>
            <a:r>
              <a:rPr lang="ko-KR" altLang="en-US" dirty="0" err="1"/>
              <a:t>차시명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807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816532-B484-4A59-A696-5C25188C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00204C2-8046-4AF9-87D5-303595F1C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CAE994A-1C6E-4B62-AE57-342A4B33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10042-7FD0-431C-B81F-6B6F6B23D807}" type="datetime1">
              <a:rPr lang="ko-KR" altLang="en-US" smtClean="0"/>
              <a:t>2024-05-22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53D4510-E7C0-4102-8BDC-C0354D173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835C54B-B0F0-497C-9E5C-213FB04F8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924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09CAC1-FCB1-424C-AA6C-8FE4F58D1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DBC701F-C738-49E5-B945-250C8B8BAF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BF8C38B-BB4B-43BD-9E05-C5A65288B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B35FC3B-D27C-4097-87F3-62F400395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210C0-C541-4FC1-9AEB-0C8CD2FDA59D}" type="datetime1">
              <a:rPr lang="ko-KR" altLang="en-US" smtClean="0"/>
              <a:t>2024-05-22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CBAB81B-DE02-4507-A274-18B2C0656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DFD19A6-D000-4E35-AF84-56C2BB762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3608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955CD0-C7A4-4A02-9BE9-C5F5725EF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20EB8A-25CC-41C5-BE22-724D33328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D7CF18E-2CCA-4AFE-A5BA-367068298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AF06F82-80DD-4782-AA20-7B03FA3FBB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3A26936-7052-4863-B2A3-55C898E8E0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ED08025-A504-47E6-97F1-A23319749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93DC8-EA1B-4592-B5A6-A44705D88B52}" type="datetime1">
              <a:rPr lang="ko-KR" altLang="en-US" smtClean="0"/>
              <a:t>2024-05-22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EA7197B-B8BB-4CDF-B940-E2228CDA1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1CE6B3C-DE38-44AB-A9E4-D69322D1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947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F7A022-31C4-4888-ABBD-4EFF07A4E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9EF9886-8A48-476B-A4DC-B1F3CAA64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4F0C-6387-4D6A-B545-B0F589445E1F}" type="datetime1">
              <a:rPr lang="ko-KR" altLang="en-US" smtClean="0"/>
              <a:t>2024-05-22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B7FF910-B1E8-4639-B22B-53CFB9271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F874991-6982-4A33-8802-A2D7ACB72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14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125B7B-B24A-4A01-B623-B7A450E4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63E764F-96A4-444D-AD03-5C2AEF234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C0A66A2-7E0B-49B8-8098-B71BEEB90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259C4B5-EFC3-458B-94F2-CE7720B3A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7D65-43A6-4FB9-84F5-586D9A996450}" type="datetime1">
              <a:rPr lang="ko-KR" altLang="en-US" smtClean="0"/>
              <a:t>2024-05-22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8F8C6A3-E6B2-41AA-B3F3-37B40B74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03F7456-3CCE-47A3-9203-EAE0BC095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918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F90CEC6-F222-4044-8852-7AA2F798A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4AA5BB-35D9-4F81-82EB-C9D68EABC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9D08C2-1517-43A8-BD2A-D8EE670BC9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1A3BB-C568-4E9C-A557-9EA7582D52DF}" type="datetime1">
              <a:rPr lang="ko-KR" altLang="en-US" smtClean="0"/>
              <a:t>2024-05-22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4A9CCF6-AC89-4831-A0D6-A955D86FB1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A2E7D81-8322-4881-BAD4-85A20ABAF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94FD9-7FBE-4EB7-BE64-3B9B1A2837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882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5" r:id="rId2"/>
    <p:sldLayoutId id="2147483650" r:id="rId3"/>
    <p:sldLayoutId id="2147483671" r:id="rId4"/>
    <p:sldLayoutId id="2147483651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0A9D35E9-C71E-407C-BC12-9A59C08E5CF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ko-KR"/>
              <a:t>4-2</a:t>
            </a:r>
            <a:endParaRPr lang="ko-KR" altLang="en-US" dirty="0"/>
          </a:p>
        </p:txBody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242C0C75-3679-405E-9E1D-1FDCCEDB38D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altLang="ko-KR" b="1" dirty="0"/>
              <a:t>12. I’m a Pilot</a:t>
            </a:r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9F09F24-25C2-467A-AC87-657F9B2FC5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6A569880-1C86-4BBF-90BE-61460C7D2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/>
              <a:t>내 직업은 무엇일까요</a:t>
            </a:r>
            <a:r>
              <a:rPr lang="en-US" altLang="ko-KR"/>
              <a:t>?</a:t>
            </a:r>
            <a:endParaRPr lang="ko-KR" altLang="en-US" dirty="0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6E98F35A-1291-4EDD-9921-D58D8D8C420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altLang="ko-KR" dirty="0"/>
              <a:t>Play Time 1</a:t>
            </a:r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3A68AEB-9EC3-4A62-B1CE-D25AF67EE3B8}"/>
              </a:ext>
            </a:extLst>
          </p:cNvPr>
          <p:cNvGrpSpPr/>
          <p:nvPr/>
        </p:nvGrpSpPr>
        <p:grpSpPr>
          <a:xfrm>
            <a:off x="10072274" y="451922"/>
            <a:ext cx="1701061" cy="378017"/>
            <a:chOff x="10095052" y="166172"/>
            <a:chExt cx="1701061" cy="378017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019BA6C5-2916-4EB8-8F7B-5CB48AF53ABC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4" name="사각형: 둥근 모서리 13">
                <a:extLst>
                  <a:ext uri="{FF2B5EF4-FFF2-40B4-BE49-F238E27FC236}">
                    <a16:creationId xmlns:a16="http://schemas.microsoft.com/office/drawing/2014/main" id="{0F21E765-5011-4D55-80EE-42B2673D21D6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5" name="TextBox 9">
                <a:extLst>
                  <a:ext uri="{FF2B5EF4-FFF2-40B4-BE49-F238E27FC236}">
                    <a16:creationId xmlns:a16="http://schemas.microsoft.com/office/drawing/2014/main" id="{1AFA1CD6-F19C-454B-9488-2EED43EFEBD5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spc="-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123</a:t>
                </a:r>
                <a:r>
                  <a:rPr lang="ko-KR" altLang="en-US" sz="1200" b="1" spc="-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</a:p>
            </p:txBody>
          </p:sp>
        </p:grpSp>
        <p:sp>
          <p:nvSpPr>
            <p:cNvPr id="13" name="Bookmark">
              <a:extLst>
                <a:ext uri="{FF2B5EF4-FFF2-40B4-BE49-F238E27FC236}">
                  <a16:creationId xmlns:a16="http://schemas.microsoft.com/office/drawing/2014/main" id="{C45B8406-C1CF-459C-B0FA-D237A9C78B4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6443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10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내 직업은 무엇일까요</a:t>
            </a:r>
            <a:r>
              <a:rPr lang="en-US" altLang="ko-KR"/>
              <a:t>?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388467" y="3235400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5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9FB2472-6693-4EBB-AEB6-A70F6A1D1291}"/>
              </a:ext>
            </a:extLst>
          </p:cNvPr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9A8D2A3C-1CCE-42D2-A38E-89C0796D07E4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9" name="사각형: 둥근 모서리 8">
                <a:extLst>
                  <a:ext uri="{FF2B5EF4-FFF2-40B4-BE49-F238E27FC236}">
                    <a16:creationId xmlns:a16="http://schemas.microsoft.com/office/drawing/2014/main" id="{18AF2BC5-72E3-4F43-B789-1C01F882879D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D2CC8C8-8C36-42FE-AA74-6FC82A61FADE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123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8" name="Bookmark">
              <a:extLst>
                <a:ext uri="{FF2B5EF4-FFF2-40B4-BE49-F238E27FC236}">
                  <a16:creationId xmlns:a16="http://schemas.microsoft.com/office/drawing/2014/main" id="{A216CBC8-831B-4356-84BD-98C822943E85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5790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11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내 직업은 무엇일까요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81" y="936083"/>
            <a:ext cx="562927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647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12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내 직업은 무엇일까요</a:t>
            </a:r>
            <a:r>
              <a:rPr lang="en-US" altLang="ko-KR"/>
              <a:t>?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388467" y="3235400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6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0478FF2D-B6F4-400F-84B0-36FF618B2F72}"/>
              </a:ext>
            </a:extLst>
          </p:cNvPr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E5960FCC-C897-4FBE-A755-370836BC34AB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9" name="사각형: 둥근 모서리 8">
                <a:extLst>
                  <a:ext uri="{FF2B5EF4-FFF2-40B4-BE49-F238E27FC236}">
                    <a16:creationId xmlns:a16="http://schemas.microsoft.com/office/drawing/2014/main" id="{6646AC34-E35E-41F1-B501-EAA6B23AE9A9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93B0F7-C116-4D04-A108-848BE0EC4497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123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8" name="Bookmark">
              <a:extLst>
                <a:ext uri="{FF2B5EF4-FFF2-40B4-BE49-F238E27FC236}">
                  <a16:creationId xmlns:a16="http://schemas.microsoft.com/office/drawing/2014/main" id="{7A74B9EC-4810-48D1-8FD5-7EDB349FA7A4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789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13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내 직업은 무엇일까요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457" y="1077116"/>
            <a:ext cx="5279234" cy="527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436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14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내 직업은 무엇일까요</a:t>
            </a:r>
            <a:r>
              <a:rPr lang="en-US" altLang="ko-KR"/>
              <a:t>?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388467" y="3235400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7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72C63D3B-6813-48EF-B57E-55FB08053684}"/>
              </a:ext>
            </a:extLst>
          </p:cNvPr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C16BF313-E2DF-4AC9-B3F5-CB1596D6D944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9" name="사각형: 둥근 모서리 8">
                <a:extLst>
                  <a:ext uri="{FF2B5EF4-FFF2-40B4-BE49-F238E27FC236}">
                    <a16:creationId xmlns:a16="http://schemas.microsoft.com/office/drawing/2014/main" id="{1036AE8A-A9B7-4542-8908-7DF1D8A26BF7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61C14B6-0B66-4E68-9C5A-E596F398F603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123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8" name="Bookmark">
              <a:extLst>
                <a:ext uri="{FF2B5EF4-FFF2-40B4-BE49-F238E27FC236}">
                  <a16:creationId xmlns:a16="http://schemas.microsoft.com/office/drawing/2014/main" id="{79F47FE7-0CAE-4D3A-B12C-AD36D5C7F60F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712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15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내 직업은 무엇일까요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327" y="936083"/>
            <a:ext cx="562927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81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내 직업은 무엇일까요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303950" y="3306421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1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1EAD56B-8746-43EA-9C80-EDDDF186C292}"/>
              </a:ext>
            </a:extLst>
          </p:cNvPr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827F99FA-E7CC-4D17-A519-4983DBA7E04D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14" name="사각형: 둥근 모서리 13">
                <a:extLst>
                  <a:ext uri="{FF2B5EF4-FFF2-40B4-BE49-F238E27FC236}">
                    <a16:creationId xmlns:a16="http://schemas.microsoft.com/office/drawing/2014/main" id="{91ED98C6-3277-4A45-A58F-CCF7FF34B66B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5" name="TextBox 9">
                <a:extLst>
                  <a:ext uri="{FF2B5EF4-FFF2-40B4-BE49-F238E27FC236}">
                    <a16:creationId xmlns:a16="http://schemas.microsoft.com/office/drawing/2014/main" id="{2C24F1CD-4F32-4623-AE5E-54CCF97ED20C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123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13" name="Bookmark">
              <a:extLst>
                <a:ext uri="{FF2B5EF4-FFF2-40B4-BE49-F238E27FC236}">
                  <a16:creationId xmlns:a16="http://schemas.microsoft.com/office/drawing/2014/main" id="{39ADB239-AE26-4AFC-BAE5-5F163F43BB84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25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내 직업은 무엇일까요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588" y="1077116"/>
            <a:ext cx="5279234" cy="527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493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내 직업은 무엇일까요</a:t>
            </a:r>
            <a:r>
              <a:rPr lang="en-US" altLang="ko-KR"/>
              <a:t>?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303950" y="3429000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2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6A150EF-1C12-445C-9C9A-93A44AA2B72D}"/>
              </a:ext>
            </a:extLst>
          </p:cNvPr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AB250E8-F3E3-402A-AA76-3AD548C2B892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9" name="사각형: 둥근 모서리 8">
                <a:extLst>
                  <a:ext uri="{FF2B5EF4-FFF2-40B4-BE49-F238E27FC236}">
                    <a16:creationId xmlns:a16="http://schemas.microsoft.com/office/drawing/2014/main" id="{33A87E6F-4ABC-4A87-8442-4981AA22ADD4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0E30AB7-32AD-4514-8A52-533A376573F6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123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8" name="Bookmark">
              <a:extLst>
                <a:ext uri="{FF2B5EF4-FFF2-40B4-BE49-F238E27FC236}">
                  <a16:creationId xmlns:a16="http://schemas.microsoft.com/office/drawing/2014/main" id="{45CAA887-DB66-4134-AFA3-E038676CED51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7535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내 직업은 무엇일까요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163" y="909637"/>
            <a:ext cx="562927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805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6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내 직업은 무엇일까요</a:t>
            </a:r>
            <a:r>
              <a:rPr lang="en-US" altLang="ko-KR"/>
              <a:t>?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303950" y="3169385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3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FE810E0-A46E-437B-9407-70B88F378878}"/>
              </a:ext>
            </a:extLst>
          </p:cNvPr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AD0D7856-42B6-4B18-B72C-739AD71F75D9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9" name="사각형: 둥근 모서리 8">
                <a:extLst>
                  <a:ext uri="{FF2B5EF4-FFF2-40B4-BE49-F238E27FC236}">
                    <a16:creationId xmlns:a16="http://schemas.microsoft.com/office/drawing/2014/main" id="{CDA32FA3-B088-4CE3-8D74-91CDBB953B44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2DF2F3-412F-4DE7-8588-0FB2A29209A5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123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8" name="Bookmark">
              <a:extLst>
                <a:ext uri="{FF2B5EF4-FFF2-40B4-BE49-F238E27FC236}">
                  <a16:creationId xmlns:a16="http://schemas.microsoft.com/office/drawing/2014/main" id="{3189405D-2914-48D9-987C-5F5F4E67DCEB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9523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내 직업은 무엇일까요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81" y="936083"/>
            <a:ext cx="562927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50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8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</a:t>
            </a:r>
            <a:r>
              <a:rPr lang="en-US" altLang="ko-KR"/>
              <a:t>– </a:t>
            </a:r>
            <a:r>
              <a:rPr lang="ko-KR" altLang="en-US"/>
              <a:t>내 직업은 무엇일까요</a:t>
            </a:r>
            <a:r>
              <a:rPr lang="en-US" altLang="ko-KR"/>
              <a:t>?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7A8137C-E94E-4696-BF6B-F4511FD04F39}"/>
              </a:ext>
            </a:extLst>
          </p:cNvPr>
          <p:cNvSpPr/>
          <p:nvPr/>
        </p:nvSpPr>
        <p:spPr>
          <a:xfrm>
            <a:off x="5388467" y="3235400"/>
            <a:ext cx="1584100" cy="5192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문제</a:t>
            </a:r>
            <a:r>
              <a:rPr lang="en-US" altLang="ko-KR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</a:rPr>
              <a:t> 4</a:t>
            </a:r>
            <a:endParaRPr lang="ko-KR" altLang="en-US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5154672-25CD-45D5-840E-BCE8FB2A71CE}"/>
              </a:ext>
            </a:extLst>
          </p:cNvPr>
          <p:cNvGrpSpPr/>
          <p:nvPr/>
        </p:nvGrpSpPr>
        <p:grpSpPr>
          <a:xfrm>
            <a:off x="10180224" y="166172"/>
            <a:ext cx="1701061" cy="378017"/>
            <a:chOff x="10095052" y="166172"/>
            <a:chExt cx="1701061" cy="378017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1DC3E7D9-9782-4F90-BD17-24DD32A40740}"/>
                </a:ext>
              </a:extLst>
            </p:cNvPr>
            <p:cNvGrpSpPr/>
            <p:nvPr/>
          </p:nvGrpSpPr>
          <p:grpSpPr>
            <a:xfrm>
              <a:off x="10095052" y="166172"/>
              <a:ext cx="1701061" cy="378017"/>
              <a:chOff x="4155346" y="3576391"/>
              <a:chExt cx="1701061" cy="378017"/>
            </a:xfrm>
          </p:grpSpPr>
          <p:sp>
            <p:nvSpPr>
              <p:cNvPr id="9" name="사각형: 둥근 모서리 8">
                <a:extLst>
                  <a:ext uri="{FF2B5EF4-FFF2-40B4-BE49-F238E27FC236}">
                    <a16:creationId xmlns:a16="http://schemas.microsoft.com/office/drawing/2014/main" id="{D39607D5-94BB-4A72-A060-5B0068C2475A}"/>
                  </a:ext>
                </a:extLst>
              </p:cNvPr>
              <p:cNvSpPr/>
              <p:nvPr/>
            </p:nvSpPr>
            <p:spPr>
              <a:xfrm>
                <a:off x="4155346" y="3576391"/>
                <a:ext cx="1618283" cy="378017"/>
              </a:xfrm>
              <a:prstGeom prst="roundRect">
                <a:avLst>
                  <a:gd name="adj" fmla="val 27381"/>
                </a:avLst>
              </a:prstGeom>
              <a:solidFill>
                <a:schemeClr val="bg1"/>
              </a:solidFill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rgbClr val="7030A0"/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97D46C-EB7C-4E92-8D68-677F9826F446}"/>
                  </a:ext>
                </a:extLst>
              </p:cNvPr>
              <p:cNvSpPr txBox="1"/>
              <p:nvPr/>
            </p:nvSpPr>
            <p:spPr>
              <a:xfrm>
                <a:off x="4462430" y="3626900"/>
                <a:ext cx="139397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/>
                </a:pP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『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영어</a:t>
                </a:r>
                <a:r>
                  <a:rPr lang="en-US" altLang="ko-KR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』 123</a:t>
                </a:r>
                <a:r>
                  <a:rPr lang="ko-KR" altLang="en-US" sz="1200" b="1" spc="-50" dirty="0">
                    <a:ln w="9525"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7030A0"/>
                    </a:solidFill>
                  </a:rPr>
                  <a:t>쪽</a:t>
                </a:r>
                <a:endParaRPr lang="ko-KR" altLang="en-US" sz="1200" b="1" spc="-50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8" name="Bookmark">
              <a:extLst>
                <a:ext uri="{FF2B5EF4-FFF2-40B4-BE49-F238E27FC236}">
                  <a16:creationId xmlns:a16="http://schemas.microsoft.com/office/drawing/2014/main" id="{28361707-4C66-4430-AD32-4E7FEDAF62BD}"/>
                </a:ext>
              </a:extLst>
            </p:cNvPr>
            <p:cNvSpPr>
              <a:spLocks noChangeAspect="1" noEditPoints="1"/>
            </p:cNvSpPr>
            <p:nvPr/>
          </p:nvSpPr>
          <p:spPr>
            <a:xfrm>
              <a:off x="10253446" y="250063"/>
              <a:ext cx="170632" cy="212249"/>
            </a:xfrm>
            <a:custGeom>
              <a:avLst/>
              <a:gdLst>
                <a:gd name="T0" fmla="*/ 977 w 1139"/>
                <a:gd name="T1" fmla="*/ 108 h 1411"/>
                <a:gd name="T2" fmla="*/ 967 w 1139"/>
                <a:gd name="T3" fmla="*/ 108 h 1411"/>
                <a:gd name="T4" fmla="*/ 814 w 1139"/>
                <a:gd name="T5" fmla="*/ 0 h 1411"/>
                <a:gd name="T6" fmla="*/ 162 w 1139"/>
                <a:gd name="T7" fmla="*/ 0 h 1411"/>
                <a:gd name="T8" fmla="*/ 0 w 1139"/>
                <a:gd name="T9" fmla="*/ 162 h 1411"/>
                <a:gd name="T10" fmla="*/ 0 w 1139"/>
                <a:gd name="T11" fmla="*/ 271 h 1411"/>
                <a:gd name="T12" fmla="*/ 0 w 1139"/>
                <a:gd name="T13" fmla="*/ 1085 h 1411"/>
                <a:gd name="T14" fmla="*/ 0 w 1139"/>
                <a:gd name="T15" fmla="*/ 1194 h 1411"/>
                <a:gd name="T16" fmla="*/ 271 w 1139"/>
                <a:gd name="T17" fmla="*/ 1411 h 1411"/>
                <a:gd name="T18" fmla="*/ 977 w 1139"/>
                <a:gd name="T19" fmla="*/ 1411 h 1411"/>
                <a:gd name="T20" fmla="*/ 1139 w 1139"/>
                <a:gd name="T21" fmla="*/ 1248 h 1411"/>
                <a:gd name="T22" fmla="*/ 1139 w 1139"/>
                <a:gd name="T23" fmla="*/ 271 h 1411"/>
                <a:gd name="T24" fmla="*/ 977 w 1139"/>
                <a:gd name="T25" fmla="*/ 108 h 1411"/>
                <a:gd name="T26" fmla="*/ 271 w 1139"/>
                <a:gd name="T27" fmla="*/ 241 h 1411"/>
                <a:gd name="T28" fmla="*/ 380 w 1139"/>
                <a:gd name="T29" fmla="*/ 108 h 1411"/>
                <a:gd name="T30" fmla="*/ 759 w 1139"/>
                <a:gd name="T31" fmla="*/ 108 h 1411"/>
                <a:gd name="T32" fmla="*/ 651 w 1139"/>
                <a:gd name="T33" fmla="*/ 241 h 1411"/>
                <a:gd name="T34" fmla="*/ 651 w 1139"/>
                <a:gd name="T35" fmla="*/ 814 h 1411"/>
                <a:gd name="T36" fmla="*/ 461 w 1139"/>
                <a:gd name="T37" fmla="*/ 681 h 1411"/>
                <a:gd name="T38" fmla="*/ 271 w 1139"/>
                <a:gd name="T39" fmla="*/ 814 h 1411"/>
                <a:gd name="T40" fmla="*/ 271 w 1139"/>
                <a:gd name="T41" fmla="*/ 241 h 1411"/>
                <a:gd name="T42" fmla="*/ 1031 w 1139"/>
                <a:gd name="T43" fmla="*/ 1248 h 1411"/>
                <a:gd name="T44" fmla="*/ 977 w 1139"/>
                <a:gd name="T45" fmla="*/ 1302 h 1411"/>
                <a:gd name="T46" fmla="*/ 271 w 1139"/>
                <a:gd name="T47" fmla="*/ 1302 h 1411"/>
                <a:gd name="T48" fmla="*/ 164 w 1139"/>
                <a:gd name="T49" fmla="*/ 1248 h 1411"/>
                <a:gd name="T50" fmla="*/ 814 w 1139"/>
                <a:gd name="T51" fmla="*/ 1248 h 1411"/>
                <a:gd name="T52" fmla="*/ 977 w 1139"/>
                <a:gd name="T53" fmla="*/ 1085 h 1411"/>
                <a:gd name="T54" fmla="*/ 977 w 1139"/>
                <a:gd name="T55" fmla="*/ 217 h 1411"/>
                <a:gd name="T56" fmla="*/ 1031 w 1139"/>
                <a:gd name="T57" fmla="*/ 271 h 1411"/>
                <a:gd name="T58" fmla="*/ 1031 w 1139"/>
                <a:gd name="T59" fmla="*/ 1248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9" h="1411">
                  <a:moveTo>
                    <a:pt x="977" y="108"/>
                  </a:moveTo>
                  <a:lnTo>
                    <a:pt x="967" y="108"/>
                  </a:lnTo>
                  <a:cubicBezTo>
                    <a:pt x="944" y="45"/>
                    <a:pt x="885" y="0"/>
                    <a:pt x="814" y="0"/>
                  </a:cubicBezTo>
                  <a:lnTo>
                    <a:pt x="162" y="0"/>
                  </a:lnTo>
                  <a:cubicBezTo>
                    <a:pt x="73" y="0"/>
                    <a:pt x="0" y="73"/>
                    <a:pt x="0" y="162"/>
                  </a:cubicBezTo>
                  <a:lnTo>
                    <a:pt x="0" y="271"/>
                  </a:lnTo>
                  <a:lnTo>
                    <a:pt x="0" y="1085"/>
                  </a:lnTo>
                  <a:lnTo>
                    <a:pt x="0" y="1194"/>
                  </a:lnTo>
                  <a:cubicBezTo>
                    <a:pt x="0" y="1295"/>
                    <a:pt x="192" y="1411"/>
                    <a:pt x="271" y="1411"/>
                  </a:cubicBezTo>
                  <a:lnTo>
                    <a:pt x="977" y="1411"/>
                  </a:lnTo>
                  <a:cubicBezTo>
                    <a:pt x="1066" y="1411"/>
                    <a:pt x="1139" y="1338"/>
                    <a:pt x="1139" y="1248"/>
                  </a:cubicBezTo>
                  <a:lnTo>
                    <a:pt x="1139" y="271"/>
                  </a:lnTo>
                  <a:cubicBezTo>
                    <a:pt x="1139" y="181"/>
                    <a:pt x="1066" y="108"/>
                    <a:pt x="977" y="108"/>
                  </a:cubicBezTo>
                  <a:close/>
                  <a:moveTo>
                    <a:pt x="271" y="241"/>
                  </a:moveTo>
                  <a:cubicBezTo>
                    <a:pt x="271" y="110"/>
                    <a:pt x="380" y="108"/>
                    <a:pt x="380" y="108"/>
                  </a:cubicBezTo>
                  <a:lnTo>
                    <a:pt x="759" y="108"/>
                  </a:lnTo>
                  <a:cubicBezTo>
                    <a:pt x="759" y="108"/>
                    <a:pt x="651" y="109"/>
                    <a:pt x="651" y="241"/>
                  </a:cubicBezTo>
                  <a:lnTo>
                    <a:pt x="651" y="814"/>
                  </a:lnTo>
                  <a:lnTo>
                    <a:pt x="461" y="681"/>
                  </a:lnTo>
                  <a:lnTo>
                    <a:pt x="271" y="814"/>
                  </a:lnTo>
                  <a:lnTo>
                    <a:pt x="271" y="241"/>
                  </a:lnTo>
                  <a:close/>
                  <a:moveTo>
                    <a:pt x="1031" y="1248"/>
                  </a:moveTo>
                  <a:cubicBezTo>
                    <a:pt x="1031" y="1278"/>
                    <a:pt x="1006" y="1302"/>
                    <a:pt x="977" y="1302"/>
                  </a:cubicBezTo>
                  <a:lnTo>
                    <a:pt x="271" y="1302"/>
                  </a:lnTo>
                  <a:cubicBezTo>
                    <a:pt x="251" y="1302"/>
                    <a:pt x="203" y="1276"/>
                    <a:pt x="164" y="1248"/>
                  </a:cubicBezTo>
                  <a:lnTo>
                    <a:pt x="814" y="1248"/>
                  </a:lnTo>
                  <a:cubicBezTo>
                    <a:pt x="904" y="1248"/>
                    <a:pt x="977" y="1175"/>
                    <a:pt x="977" y="1085"/>
                  </a:cubicBezTo>
                  <a:lnTo>
                    <a:pt x="977" y="217"/>
                  </a:lnTo>
                  <a:cubicBezTo>
                    <a:pt x="1006" y="217"/>
                    <a:pt x="1031" y="241"/>
                    <a:pt x="1031" y="271"/>
                  </a:cubicBezTo>
                  <a:lnTo>
                    <a:pt x="1031" y="1248"/>
                  </a:lnTo>
                  <a:close/>
                </a:path>
              </a:pathLst>
            </a:custGeom>
            <a:solidFill>
              <a:srgbClr val="934BC9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defRPr/>
              </a:pPr>
              <a:endParaRPr lang="en-US" sz="900">
                <a:latin typeface="Segoe UI"/>
                <a:cs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9828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778CA2-4DA0-419A-AF77-762DE3D3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94FD9-7FBE-4EB7-BE64-3B9B1A2837BE}" type="slidenum">
              <a:rPr lang="ko-KR" altLang="en-US" smtClean="0"/>
              <a:t>9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92A563-B8BF-49CF-905C-22AE6112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Play Time 1 – </a:t>
            </a:r>
            <a:r>
              <a:rPr lang="ko-KR" altLang="en-US" dirty="0"/>
              <a:t>내 직업은 무엇일까요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E55C544-B17D-4A59-9E3F-16AD433218C8}"/>
              </a:ext>
            </a:extLst>
          </p:cNvPr>
          <p:cNvSpPr/>
          <p:nvPr/>
        </p:nvSpPr>
        <p:spPr>
          <a:xfrm>
            <a:off x="1104900" y="936083"/>
            <a:ext cx="1584100" cy="519230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</a:rPr>
              <a:t>정답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327" y="936083"/>
            <a:ext cx="562927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55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201</Words>
  <Application>Microsoft Office PowerPoint</Application>
  <PresentationFormat>와이드스크린</PresentationFormat>
  <Paragraphs>55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9" baseType="lpstr">
      <vt:lpstr>맑은 고딕</vt:lpstr>
      <vt:lpstr>Arial</vt:lpstr>
      <vt:lpstr>Segoe UI</vt:lpstr>
      <vt:lpstr>Office 테마</vt:lpstr>
      <vt:lpstr>내 직업은 무엇일까요?</vt:lpstr>
      <vt:lpstr>Play Time 1 – 내 직업은 무엇일까요?</vt:lpstr>
      <vt:lpstr>Play Time 1 – 내 직업은 무엇일까요?</vt:lpstr>
      <vt:lpstr>Play Time 1 – 내 직업은 무엇일까요?</vt:lpstr>
      <vt:lpstr>Play Time 1 – 내 직업은 무엇일까요?</vt:lpstr>
      <vt:lpstr>Play Time 1 – 내 직업은 무엇일까요?</vt:lpstr>
      <vt:lpstr>Play Time 1 – 내 직업은 무엇일까요?</vt:lpstr>
      <vt:lpstr>Play Time 1 – 내 직업은 무엇일까요?</vt:lpstr>
      <vt:lpstr>Play Time 1 – 내 직업은 무엇일까요?</vt:lpstr>
      <vt:lpstr>Play Time 1 – 내 직업은 무엇일까요?</vt:lpstr>
      <vt:lpstr>Play Time 1 – 내 직업은 무엇일까요?</vt:lpstr>
      <vt:lpstr>Play Time 1 – 내 직업은 무엇일까요?</vt:lpstr>
      <vt:lpstr>Play Time 1 – 내 직업은 무엇일까요?</vt:lpstr>
      <vt:lpstr>Play Time 1 – 내 직업은 무엇일까요?</vt:lpstr>
      <vt:lpstr>Play Time 1 – 내 직업은 무엇일까요?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2023-11-24T00:21:55Z</dcterms:created>
  <dcterms:modified xsi:type="dcterms:W3CDTF">2024-05-22T06:38:33Z</dcterms:modified>
</cp:coreProperties>
</file>