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72" r:id="rId4"/>
    <p:sldId id="279" r:id="rId5"/>
    <p:sldId id="280" r:id="rId6"/>
    <p:sldId id="273" r:id="rId7"/>
    <p:sldId id="274" r:id="rId8"/>
    <p:sldId id="259" r:id="rId9"/>
    <p:sldId id="281" r:id="rId10"/>
    <p:sldId id="282" r:id="rId11"/>
    <p:sldId id="284" r:id="rId12"/>
    <p:sldId id="283" r:id="rId13"/>
    <p:sldId id="286" r:id="rId14"/>
    <p:sldId id="285" r:id="rId1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F6DF"/>
    <a:srgbClr val="1C88BE"/>
    <a:srgbClr val="15668F"/>
    <a:srgbClr val="219EDD"/>
    <a:srgbClr val="CD97BE"/>
    <a:srgbClr val="EFDEEA"/>
    <a:srgbClr val="3BBDD5"/>
    <a:srgbClr val="B0DDF3"/>
    <a:srgbClr val="E789B4"/>
    <a:srgbClr val="412C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89454" autoAdjust="0"/>
  </p:normalViewPr>
  <p:slideViewPr>
    <p:cSldViewPr snapToGrid="0">
      <p:cViewPr varScale="1">
        <p:scale>
          <a:sx n="96" d="100"/>
          <a:sy n="96" d="100"/>
        </p:scale>
        <p:origin x="1092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17T08:37:12.823"/>
    </inkml:context>
    <inkml:brush xml:id="br0">
      <inkml:brushProperty name="width" value="0.5" units="cm"/>
      <inkml:brushProperty name="height" value="1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2426,'24'-15,"63"-25,67-27,104-37,159-53,139-40,139-37,1136-338,56-20,-1377 418,-135 40,-129 42,-115 46,-104 45,-24 13,-62 51,-64 46,-56 43,-60 47,-80 56,-74 53,-848 594,-149 117,1074-761,59-25,55-31,53-36,109-120,3 1,1 2,3 2,2 1,-11 27,23-26,19-52,0-1,0 1,0-1,0 1,0-1,0 1,0-1,0 1,1 0,-1-1,0 1,0-1,0 1,0-1,1 1,-1-1,0 1,1-1,-1 0,0 1,1-1,-1 1,0-1,1 0,-1 1,1-1,-1 0,1 1,-1-1,1 0,-1 0,1 0,-1 1,1-1,-1 0,1 0,-1 0,1 0,0 0,-1 0,1 0,-1 0,1 0,-1 0,1 0,-1 0,1-1,-1 1,1 0,-1 0,1 0,-1-1,1 1,-1 0,1-1,82-35,88-55,95-53,131-66,167-74,119-52,73-30,34-9,-23 13,-41 15,-70 28,-100 39,-111 44,-116 54,-110 55,-93 54,-73 56,-52 18,0-1,0 0,-1 1,1-1,0 1,0 0,0-1,-1 1,1 0,0-1,-1 1,1 0,0 0,-1-1,1 1,-1 0,1 0,-1 0,0 0,1 0,-1 0,0 0,0 0,0 0,0 0,1 0,-1 0,0 0,-1 0,1 0,0 0,0 0,0 0,-1 0,1 0,0-1,-1 1,1 0,-1 0,1 0,-1 0,0 0,-31 74,-39 53,-43 45,-40 34,-58 46,-46 34,-39 24,-39 17,-806 730,30 6,581-540,24 23,-75 145,443-502,45-50,10 10,81-137,10-15,18-21,177-180,9 10,8 9,16 4,110-72,52-22,33-19,55-31,-102 71,1227-841,-1236 815,-76 44,-87 57,-76 57,-60 58,-44 50,-33 42,-89 131,-93 122,-74 70,-315 378,382-488,-1123 1530,1179-1559,40-51,35-50,25-38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17T08:37:22.545"/>
    </inkml:context>
    <inkml:brush xml:id="br0">
      <inkml:brushProperty name="width" value="0.5" units="cm"/>
      <inkml:brushProperty name="height" value="1" units="cm"/>
      <inkml:brushProperty name="color" value="#FFACD5"/>
      <inkml:brushProperty name="tip" value="rectangle"/>
      <inkml:brushProperty name="rasterOp" value="maskPen"/>
      <inkml:brushProperty name="ignorePressure" value="1"/>
    </inkml:brush>
  </inkml:definitions>
  <inkml:trace contextRef="#ctx0" brushRef="#br0">4 2498,'26'-75,"64"-115,68-98,-130 238,537-898,-10 152,-543 779,-2 1,1 1,0 0,1 1,1 0,1 1,10-9,8-2,-19 26,-6 41,-14 56,-21 51,-30 68,-39 98,-33 73,-23 33,-523 1324,542-1387,22-38,28-52,29-61,8 33,44-184,3-58,1 0,-1 1,1-1,-1 1,1-1,-1 1,1 0,0-1,-1 1,1-1,-1 1,1 0,0 0,0-1,-1 1,1 0,0 0,-1 0,1 0,0 0,0 0,-1 0,1 0,0 0,0 0,-1 0,1 0,0 1,-1-1,1 0,0 1,-1-1,1 0,0 1,-1-1,1 1,-1-1,1 1,-1-1,1 1,-1-1,1 1,-1-1,1 1,-1 0,0-1,1 1,-1 0,0-1,0 1,1 0,-1-1,0 1,0 0,0 0,0-1,0 1,0 0,0 0,0-1,0 1,-1 0,1-1,0 1,0 0,-1-1,1 1,0 0,47-57,31-51,27-43,29-38,38-41,32-29,37-32,46-39,64-55,803-870,-798 862,-40 34,-53 44,-65 65,-64 96,-66 105,-66 48,0 0,-1 0,1-1,0 1,-1 1,1-1,-1 0,1 0,0 1,-1-1,1 1,-1-1,1 1,-1 0,1-1,-1 1,1 0,-1 0,0 0,0 0,1 0,-1 0,0 1,0-1,0 0,0 1,0-1,0 0,-1 1,1-1,0 1,-1 0,1-1,-1 1,0-1,1 1,-1 0,0-1,0 1,0 0,0 0,2 113,-26 66,-23 41,-26 34,-24 40,-27 44,-17 38,-365 903,328-860,-263 660,344-803,22-29,20-36,13-40,-4 46,45-215,-1 35,3-38,-1-1,0 1,0-1,1 1,-1-1,0 1,1-1,-1 1,1-1,-1 1,0-1,1 0,-1 1,1-1,-1 0,1 1,-1-1,1 0,0 0,-1 1,1-1,-1 0,1 0,-1 0,1 0,0 0,-1 0,1 0,-1 0,1 0,0 0,-1 0,1 0,-1 0,1 0,-1-1,1 1,0 0,-1 0,1-1,-1 1,1 0,-1-1,0 1,1-1,-1 1,1 0,-1-1,0 1,1-1,-1 1,0-1,1 1,-1-1,0 0,0 1,1-1,-1 1,0-1,0 1,0-1,0 0,0 1,60-76,41-70,48-66,56-57,87-94,67-67,1086-1172,-926 1040,-213 225,-51 44,-43 31,-49 41,-46 47,-39 58,-38 76,-39 40,0 0,0 0,0 0,0-1,0 1,0 0,0 0,0 1,0-1,0 0,0 0,0 0,0 1,0-1,0 0,-1 1,1-1,0 1,0-1,0 1,0-1,-1 1,1 0,0-1,-1 1,1 0,-1 0,1-1,0 1,-1 0,0 0,1 0,-1 0,1 0,-1-1,0 1,0 0,0 0,1 0,-1 0,0 0,0 0,0 0,0 0,-1 0,1 0,6 82,-15 48,-25 85,-9-3,-10-1,-14 13,-161 437,-108 176,-115 313,197-356,228-698,22-55,5-42,-1 1,0-1,1 1,-1-1,1 1,-1-1,1 1,-1-1,1 0,-1 1,1-1,-1 1,1-1,0 0,-1 0,1 1,-1-1,1 0,0 0,-1 0,1 0,0 0,-1 0,1 0,0 0,-1 0,1 0,0 0,-1 0,1 0,0-1,-1 1,1 0,-1 0,1-1,0 1,-1 0,1-1,-1 1,1-1,-1 1,1-1,-1 1,1-1,-1 1,0-1,1 1,-1-1,0 0,1 1,-1-1,0 1,56-53,40-46,49-47,54-41,39-26,782-737,-828 764,-36 31,131-164,-250 283,-36 36,1 0,-1 1,0-1,0 0,0 1,0-1,0 0,0 1,0-1,0 1,0 0,0-1,0 1,0 0,-1-1,1 1,0 0,0 0,-1 0,1 0,-1 0,1 0,0 0,-1 0,0 0,1 0,-1 0,0 0,1 0,-1 0,0 0,0 0,0 0,0 1,0-1,0 0,0 0,-1 1,2 2,15 100,-5 0,-4 1,-5 0,-5 0,-9 45,12-138,-64 592,18-206,32-206,11-123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17T08:38:24.963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  <inkml:brushProperty name="ignorePressure" value="1"/>
    </inkml:brush>
  </inkml:definitions>
  <inkml:trace contextRef="#ctx0" brushRef="#br0">89 1,'0'11,"0"11,0 18,0 19,-4 16,0 6,-1 5,1 16,1 8,-2-5,-1 2,1-1,-6-1,-2-10,2-17,2-19,4-11,1-15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17T08:38:25.743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  <inkml:brushProperty name="ignorePressure" value="1"/>
    </inkml:brush>
  </inkml:definitions>
  <inkml:trace contextRef="#ctx0" brushRef="#br0">1001 1,'-4'1,"0"0,-1 0,1 1,0 0,0-1,0 2,0-1,0 0,0 1,1 0,-1-1,1 2,0-1,-1 0,2 1,-2 0,-8 9,-125 154,45-48,-129 114,122-133,5 3,-33 52,98-111,1 1,2 2,3 0,-15 44,27-63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7-17T08:38:26.493"/>
    </inkml:context>
    <inkml:brush xml:id="br0">
      <inkml:brushProperty name="width" value="0.3" units="cm"/>
      <inkml:brushProperty name="height" value="0.6" units="cm"/>
      <inkml:brushProperty name="color" value="#A9D8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0 298,'4'0,"5"0,8 0,9 0,15 0,20 0,28-7,34-7,11-8,-3-4,0-5,-4-2,-20 2,-21-2,-14 2,-14 1,-15 7,-13 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196E7E-D56E-45CA-8243-CE7C874EB095}" type="datetimeFigureOut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582A9-6368-48D6-9E17-0C33776174D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8444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EB1A70-97E2-49C8-A269-E160F741A91B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5226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C9E440F-96E0-4ECB-82C9-12705FDE25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7F50AD1F-9248-4462-B9B4-2861BA4D84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88E74D2-F65E-45DD-ABB3-01D4B3613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91301-DA9B-46B8-B5A8-8DE2C6A54C0A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BED383B-5FF8-4E31-AECC-9D8DA58EF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2 What Do You Want to Be? | Fun Time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CAAEDA9-D4C5-43A1-9208-408E77922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FEA7-399F-4E5C-B8DF-01EF2597AC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532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6220167-0ADD-4C43-8AFF-8EDFDAC97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9399CC0-FEF8-4524-9085-CD74944140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7CD3602-933B-4006-BE05-BEAF5CDFB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24DDF-CE80-411F-8375-CB8E280A1E7B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8A7917A-7C25-4F11-AC92-ABB3F458F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2 What Do You Want to Be? | Fun Time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A0FB146-B663-4B7A-9B1E-99B6409E2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FEA7-399F-4E5C-B8DF-01EF2597AC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6564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B4797A70-D43A-471C-90BE-EF8891A832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25798BBF-BB9A-4048-A678-E71B056EDD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969963A-A30A-450C-929C-877A86D4B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371E-5EE0-4C01-BF40-FB29DDF91152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EC1FB59-576A-4BD3-BD2E-9B7329782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2 What Do You Want to Be? | Fun Time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927BF5C-ABF1-4BF7-B683-5367A7B11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FEA7-399F-4E5C-B8DF-01EF2597AC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3477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635650-9CB8-4CE1-948E-B4B1460D5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4492AF5-BE6E-4325-9A3D-C7F46F62B4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B0B0DFF-4F53-4E64-A911-555282A84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CA8ED-8906-4458-8D42-F35A50D2D3B8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65BDEB6-35ED-4178-B1E6-4CF6C4928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2 What Do You Want to Be? | Fun Time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E47FBFE-F533-4B31-BDBD-76DADF102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FEA7-399F-4E5C-B8DF-01EF2597AC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287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1B4B747-2545-404E-8E34-27574CE52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3DD7169-306A-4E99-899D-8E023D90E2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41076F5-6CE4-4E96-9E95-7695CF944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D1505-33BF-469B-93EA-B347E39192DE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3BFCB17-DDB1-4F92-BE10-D3A95B5A9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2 What Do You Want to Be? | Fun Time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4536220-A5BA-4826-A556-0DEF4D395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FEA7-399F-4E5C-B8DF-01EF2597AC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3322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50053D4-38EA-45DD-B5F9-0D4EE21EC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916ED23-8CB9-46FE-AB24-6D9841EA56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637B2E4-8A5E-4F90-A796-71BD3C70BF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CEE5621-9911-4395-9E10-10C5AD6A4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9D7FF-DEDA-4CE7-8296-9D9F0D1E379B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77BDEDE-85F7-4986-95C7-BF39CB575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2 What Do You Want to Be? | Fun Time</a:t>
            </a: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C1A3289-3CBE-40E2-BAF1-E0B627D78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FEA7-399F-4E5C-B8DF-01EF2597AC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5869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EE05CE6-830F-4F3C-A517-011A6F94C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6B97049-34EB-43CD-ABD9-71496C71C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156734F-74A8-4008-8509-311D407325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6174B83-ECA3-487F-94A2-76814BFDC2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243346FD-18C2-4248-905D-DC6294A52C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855E7A67-5C01-4CD9-8C15-96B333607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00659-936D-4580-8A15-3392299D02FA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41BB6785-C614-443C-88A9-985C727D4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2 What Do You Want to Be? | Fun Time</a:t>
            </a:r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A243969A-3CE8-4036-A204-AFF49A6D8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FEA7-399F-4E5C-B8DF-01EF2597AC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1452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D0892E6-09EB-4D61-B213-8B0AF5EE9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743E13CD-9B47-4E8B-9005-F0ED71426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82498-76E2-4322-A48E-5D820A0AE61B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55D60992-B310-4601-9449-9F95FAC60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2 What Do You Want to Be? | Fun Time</a:t>
            </a:r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C1783DD4-A70F-42F3-9148-389BA85BA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FEA7-399F-4E5C-B8DF-01EF2597AC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577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95001B1B-3B83-4EC9-994E-5FD7DB31D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3A329-4493-48CA-8962-6E52115AF7F8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6D97EF6B-B0E5-4087-973A-C47665935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2 What Do You Want to Be? | Fun Time</a:t>
            </a:r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AB7B454-4716-446A-8E0F-A1F74C16B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FEA7-399F-4E5C-B8DF-01EF2597AC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8349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6875C96-4F1B-40C7-AE09-0B6674074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B2EBDE4-C06C-4CDB-871D-F63449CF7C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9598EA9-1C7B-4AC8-91C4-BC71778F6F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CDF6FDB-B262-4EB1-9686-0D372EEDC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D179A-9DF5-4F97-A30E-AB2AC1B80CB6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E56F17A-3F43-477C-BB6A-4045A11FD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2 What Do You Want to Be? | Fun Time</a:t>
            </a: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7CFEC51-F1C1-42EC-A745-0CB459418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FEA7-399F-4E5C-B8DF-01EF2597AC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6048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85101D9-6EB2-411D-999D-AAA2B008A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3591732-C3FA-46F7-9BB7-DDEC3FD365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028ABFD-69E0-4789-84DB-00B50E72E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8652FEC-09B5-4E53-935F-4B33CA911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64D28-C09E-404F-8C08-7FDFD85C6C45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92B5763-11F3-4BE1-AC4D-BB2138A2C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2 What Do You Want to Be? | Fun Time</a:t>
            </a: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9FEA856-DCC4-48F0-90BA-592CA93A0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FEA7-399F-4E5C-B8DF-01EF2597AC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812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1D4F208E-5E10-4EF5-AC39-BC6F3DE40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BCB2E63-A987-463F-B640-54DDD86F7F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B63B80C-6F1E-4CEC-9C92-638B25A711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0844F-09EB-4E56-A5A1-5D710961D775}" type="datetime1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6DC02CD-BFA6-472D-8770-6D5ED7DA31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/>
              <a:t>Lesson 2 What Do You Want to Be? | Fun Time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60D5412-3204-4D8F-8E08-79AB35CB93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8FEA7-399F-4E5C-B8DF-01EF2597AC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2352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customXml" Target="../ink/ink5.xml"/><Relationship Id="rId3" Type="http://schemas.openxmlformats.org/officeDocument/2006/relationships/customXml" Target="../ink/ink1.xml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customXml" Target="../ink/ink4.xml"/><Relationship Id="rId5" Type="http://schemas.openxmlformats.org/officeDocument/2006/relationships/customXml" Target="../ink/ink2.xml"/><Relationship Id="rId10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openxmlformats.org/officeDocument/2006/relationships/customXml" Target="../ink/ink3.xml"/><Relationship Id="rId1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3.wav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3.wav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6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잉크 5">
                <a:extLst>
                  <a:ext uri="{FF2B5EF4-FFF2-40B4-BE49-F238E27FC236}">
                    <a16:creationId xmlns:a16="http://schemas.microsoft.com/office/drawing/2014/main" id="{56B888F3-02C1-4382-9589-6CA92C2D68F4}"/>
                  </a:ext>
                </a:extLst>
              </p14:cNvPr>
              <p14:cNvContentPartPr/>
              <p14:nvPr/>
            </p14:nvContentPartPr>
            <p14:xfrm>
              <a:off x="635557" y="2601407"/>
              <a:ext cx="3499200" cy="2397600"/>
            </p14:xfrm>
          </p:contentPart>
        </mc:Choice>
        <mc:Fallback xmlns="">
          <p:pic>
            <p:nvPicPr>
              <p:cNvPr id="6" name="잉크 5">
                <a:extLst>
                  <a:ext uri="{FF2B5EF4-FFF2-40B4-BE49-F238E27FC236}">
                    <a16:creationId xmlns:a16="http://schemas.microsoft.com/office/drawing/2014/main" id="{56B888F3-02C1-4382-9589-6CA92C2D68F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5917" y="2421767"/>
                <a:ext cx="3678840" cy="275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잉크 6">
                <a:extLst>
                  <a:ext uri="{FF2B5EF4-FFF2-40B4-BE49-F238E27FC236}">
                    <a16:creationId xmlns:a16="http://schemas.microsoft.com/office/drawing/2014/main" id="{5AFDCB0C-D335-4805-A11D-D7FBF9708505}"/>
                  </a:ext>
                </a:extLst>
              </p14:cNvPr>
              <p14:cNvContentPartPr/>
              <p14:nvPr/>
            </p14:nvContentPartPr>
            <p14:xfrm>
              <a:off x="5127277" y="2837927"/>
              <a:ext cx="2738160" cy="2122920"/>
            </p14:xfrm>
          </p:contentPart>
        </mc:Choice>
        <mc:Fallback xmlns="">
          <p:pic>
            <p:nvPicPr>
              <p:cNvPr id="7" name="잉크 6">
                <a:extLst>
                  <a:ext uri="{FF2B5EF4-FFF2-40B4-BE49-F238E27FC236}">
                    <a16:creationId xmlns:a16="http://schemas.microsoft.com/office/drawing/2014/main" id="{5AFDCB0C-D335-4805-A11D-D7FBF970850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037637" y="2658287"/>
                <a:ext cx="2917800" cy="248256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6A80B90D-F464-4B17-A6A0-C37F12202CAA}"/>
              </a:ext>
            </a:extLst>
          </p:cNvPr>
          <p:cNvSpPr txBox="1"/>
          <p:nvPr/>
        </p:nvSpPr>
        <p:spPr>
          <a:xfrm>
            <a:off x="1063119" y="3866159"/>
            <a:ext cx="29537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>
                <a:solidFill>
                  <a:srgbClr val="412C72"/>
                </a:solidFill>
                <a:latin typeface="+mn-ea"/>
                <a:cs typeface="Aharoni" panose="02010803020104030203" pitchFamily="2" charset="-79"/>
              </a:rPr>
              <a:t>앉아</a:t>
            </a:r>
            <a:r>
              <a:rPr lang="en-US" altLang="ko-KR" sz="6000" b="1" dirty="0">
                <a:solidFill>
                  <a:srgbClr val="412C72"/>
                </a:solidFill>
                <a:latin typeface="+mn-ea"/>
                <a:cs typeface="Aharoni" panose="02010803020104030203" pitchFamily="2" charset="-79"/>
              </a:rPr>
              <a:t>!</a:t>
            </a:r>
            <a:endParaRPr lang="ko-KR" altLang="en-US" sz="6000" b="1" dirty="0">
              <a:solidFill>
                <a:srgbClr val="412C72"/>
              </a:solidFill>
              <a:latin typeface="+mn-ea"/>
              <a:cs typeface="Aharoni" panose="02010803020104030203" pitchFamily="2" charset="-79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896702C7-2168-4985-A9F8-AEDF1393647F}"/>
              </a:ext>
            </a:extLst>
          </p:cNvPr>
          <p:cNvSpPr/>
          <p:nvPr/>
        </p:nvSpPr>
        <p:spPr>
          <a:xfrm>
            <a:off x="1595833" y="1245101"/>
            <a:ext cx="1791549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Fun Time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7D3B2618-EDF8-44E7-8AF5-16A373093E9C}"/>
              </a:ext>
            </a:extLst>
          </p:cNvPr>
          <p:cNvGrpSpPr/>
          <p:nvPr/>
        </p:nvGrpSpPr>
        <p:grpSpPr>
          <a:xfrm>
            <a:off x="9691942" y="427112"/>
            <a:ext cx="1961516" cy="432000"/>
            <a:chOff x="9094355" y="300319"/>
            <a:chExt cx="2070022" cy="432000"/>
          </a:xfrm>
        </p:grpSpPr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FA0C2BB0-AF63-4572-8D8E-6715756537E7}"/>
                </a:ext>
              </a:extLst>
            </p:cNvPr>
            <p:cNvSpPr/>
            <p:nvPr/>
          </p:nvSpPr>
          <p:spPr>
            <a:xfrm>
              <a:off x="9094355" y="300319"/>
              <a:ext cx="2070022" cy="43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ko-KR" altLang="en-US" sz="1600" dirty="0">
                  <a:solidFill>
                    <a:schemeClr val="tx1"/>
                  </a:solidFill>
                </a:rPr>
                <a:t>교과서</a:t>
              </a:r>
              <a:r>
                <a:rPr lang="en-US" altLang="ko-KR" sz="1600" dirty="0">
                  <a:solidFill>
                    <a:schemeClr val="tx1"/>
                  </a:solidFill>
                </a:rPr>
                <a:t>  27</a:t>
              </a:r>
              <a:r>
                <a:rPr lang="ko-KR" altLang="en-US" sz="1600" dirty="0">
                  <a:solidFill>
                    <a:schemeClr val="tx1"/>
                  </a:solidFill>
                </a:rPr>
                <a:t>쪽</a:t>
              </a:r>
            </a:p>
          </p:txBody>
        </p:sp>
        <p:pic>
          <p:nvPicPr>
            <p:cNvPr id="23" name="그래픽 22" descr="펼쳐진 책">
              <a:extLst>
                <a:ext uri="{FF2B5EF4-FFF2-40B4-BE49-F238E27FC236}">
                  <a16:creationId xmlns:a16="http://schemas.microsoft.com/office/drawing/2014/main" id="{DE2688CD-D1C6-443F-B1AF-EF5EFE0EB94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268939" y="338143"/>
              <a:ext cx="368001" cy="368001"/>
            </a:xfrm>
            <a:prstGeom prst="rect">
              <a:avLst/>
            </a:prstGeom>
          </p:spPr>
        </p:pic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BB8F3ED2-BF50-44E9-A9C7-ADEA0DC87C70}"/>
              </a:ext>
            </a:extLst>
          </p:cNvPr>
          <p:cNvGrpSpPr/>
          <p:nvPr/>
        </p:nvGrpSpPr>
        <p:grpSpPr>
          <a:xfrm>
            <a:off x="538542" y="280491"/>
            <a:ext cx="5557458" cy="807928"/>
            <a:chOff x="538542" y="280491"/>
            <a:chExt cx="5557458" cy="807928"/>
          </a:xfrm>
        </p:grpSpPr>
        <p:sp>
          <p:nvSpPr>
            <p:cNvPr id="25" name="사각형: 둥근 모서리 24">
              <a:extLst>
                <a:ext uri="{FF2B5EF4-FFF2-40B4-BE49-F238E27FC236}">
                  <a16:creationId xmlns:a16="http://schemas.microsoft.com/office/drawing/2014/main" id="{B845B5AB-9F89-4F64-800B-3A4D6F0F7A59}"/>
                </a:ext>
              </a:extLst>
            </p:cNvPr>
            <p:cNvSpPr/>
            <p:nvPr/>
          </p:nvSpPr>
          <p:spPr>
            <a:xfrm>
              <a:off x="538542" y="280491"/>
              <a:ext cx="5557458" cy="578621"/>
            </a:xfrm>
            <a:prstGeom prst="roundRect">
              <a:avLst>
                <a:gd name="adj" fmla="val 35088"/>
              </a:avLst>
            </a:prstGeom>
            <a:noFill/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9FB7ED-3B4C-4ECE-9EE3-BF6AF273B7F1}"/>
                </a:ext>
              </a:extLst>
            </p:cNvPr>
            <p:cNvSpPr txBox="1"/>
            <p:nvPr/>
          </p:nvSpPr>
          <p:spPr>
            <a:xfrm>
              <a:off x="652534" y="395922"/>
              <a:ext cx="14013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>
                  <a:latin typeface="+mj-ea"/>
                  <a:ea typeface="+mj-ea"/>
                </a:rPr>
                <a:t>초등학교 </a:t>
              </a:r>
              <a:r>
                <a:rPr lang="en-US" altLang="ko-KR" dirty="0">
                  <a:latin typeface="+mj-ea"/>
                  <a:ea typeface="+mj-ea"/>
                </a:rPr>
                <a:t>6</a:t>
              </a:r>
              <a:endParaRPr lang="ko-KR" altLang="en-US" dirty="0">
                <a:latin typeface="+mj-ea"/>
                <a:ea typeface="+mj-ea"/>
              </a:endParaRPr>
            </a:p>
          </p:txBody>
        </p:sp>
        <p:cxnSp>
          <p:nvCxnSpPr>
            <p:cNvPr id="27" name="직선 연결선 26">
              <a:extLst>
                <a:ext uri="{FF2B5EF4-FFF2-40B4-BE49-F238E27FC236}">
                  <a16:creationId xmlns:a16="http://schemas.microsoft.com/office/drawing/2014/main" id="{767F9108-D9CD-4179-8F59-394AE2929A1A}"/>
                </a:ext>
              </a:extLst>
            </p:cNvPr>
            <p:cNvCxnSpPr/>
            <p:nvPr/>
          </p:nvCxnSpPr>
          <p:spPr>
            <a:xfrm>
              <a:off x="2167877" y="291710"/>
              <a:ext cx="0" cy="567402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3AB4612-2EDC-4FFA-A812-28EC7B868D5B}"/>
                </a:ext>
              </a:extLst>
            </p:cNvPr>
            <p:cNvSpPr txBox="1"/>
            <p:nvPr/>
          </p:nvSpPr>
          <p:spPr>
            <a:xfrm>
              <a:off x="2316394" y="380533"/>
              <a:ext cx="37080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latin typeface="+mj-ea"/>
                  <a:ea typeface="+mj-ea"/>
                </a:rPr>
                <a:t>2. What Do You Want to Be?</a:t>
              </a:r>
              <a:endParaRPr lang="ko-KR" altLang="en-US" sz="2000" b="1" dirty="0">
                <a:latin typeface="+mj-ea"/>
                <a:ea typeface="+mj-ea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75B413B-DBA4-45C0-B405-0B1C0D6EA5FE}"/>
              </a:ext>
            </a:extLst>
          </p:cNvPr>
          <p:cNvSpPr txBox="1"/>
          <p:nvPr/>
        </p:nvSpPr>
        <p:spPr>
          <a:xfrm>
            <a:off x="4884801" y="2822301"/>
            <a:ext cx="27217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>
                <a:solidFill>
                  <a:srgbClr val="412C72"/>
                </a:solidFill>
                <a:latin typeface="+mn-ea"/>
                <a:cs typeface="Aharoni" panose="02010803020104030203" pitchFamily="2" charset="-79"/>
              </a:rPr>
              <a:t>일어서</a:t>
            </a:r>
            <a:r>
              <a:rPr lang="en-US" altLang="ko-KR" sz="6000" b="1" dirty="0">
                <a:solidFill>
                  <a:srgbClr val="412C72"/>
                </a:solidFill>
                <a:latin typeface="+mn-ea"/>
                <a:cs typeface="Aharoni" panose="02010803020104030203" pitchFamily="2" charset="-79"/>
              </a:rPr>
              <a:t>!</a:t>
            </a:r>
            <a:endParaRPr lang="ko-KR" altLang="en-US" sz="6000" b="1" dirty="0">
              <a:solidFill>
                <a:srgbClr val="412C72"/>
              </a:solidFill>
              <a:latin typeface="+mn-ea"/>
              <a:cs typeface="Aharoni" panose="02010803020104030203" pitchFamily="2" charset="-79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6678B3-2AB5-4C4B-80BA-7B5A6C891A4F}"/>
              </a:ext>
            </a:extLst>
          </p:cNvPr>
          <p:cNvSpPr txBox="1"/>
          <p:nvPr/>
        </p:nvSpPr>
        <p:spPr>
          <a:xfrm>
            <a:off x="7922423" y="3264469"/>
            <a:ext cx="3193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>
                <a:solidFill>
                  <a:srgbClr val="412C72"/>
                </a:solidFill>
                <a:latin typeface="+mn-ea"/>
                <a:cs typeface="Aharoni" panose="02010803020104030203" pitchFamily="2" charset="-79"/>
              </a:rPr>
              <a:t>게임</a:t>
            </a: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C7C55F33-B99B-47B0-8A46-C9A8502296F8}"/>
              </a:ext>
            </a:extLst>
          </p:cNvPr>
          <p:cNvSpPr/>
          <p:nvPr/>
        </p:nvSpPr>
        <p:spPr>
          <a:xfrm rot="21352051">
            <a:off x="4961037" y="4044740"/>
            <a:ext cx="2619784" cy="807814"/>
          </a:xfrm>
          <a:prstGeom prst="roundRect">
            <a:avLst>
              <a:gd name="adj" fmla="val 50000"/>
            </a:avLst>
          </a:prstGeom>
          <a:solidFill>
            <a:srgbClr val="E78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/>
              <a:t>Stand Up</a:t>
            </a:r>
            <a:endParaRPr lang="ko-KR" altLang="en-US" sz="2800" b="1" dirty="0"/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18AC3920-696E-4670-A5A2-437FDDEC93AC}"/>
              </a:ext>
            </a:extLst>
          </p:cNvPr>
          <p:cNvSpPr/>
          <p:nvPr/>
        </p:nvSpPr>
        <p:spPr>
          <a:xfrm rot="359988">
            <a:off x="1340742" y="2829783"/>
            <a:ext cx="2619784" cy="807814"/>
          </a:xfrm>
          <a:prstGeom prst="roundRect">
            <a:avLst>
              <a:gd name="adj" fmla="val 50000"/>
            </a:avLst>
          </a:prstGeom>
          <a:solidFill>
            <a:srgbClr val="3BBD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/>
              <a:t>Sit Down</a:t>
            </a:r>
            <a:endParaRPr lang="ko-KR" altLang="en-US" sz="2800" b="1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3" name="잉크 42">
                <a:extLst>
                  <a:ext uri="{FF2B5EF4-FFF2-40B4-BE49-F238E27FC236}">
                    <a16:creationId xmlns:a16="http://schemas.microsoft.com/office/drawing/2014/main" id="{252D90A7-E654-4CAF-8B9B-EAB626B7AFB7}"/>
                  </a:ext>
                </a:extLst>
              </p14:cNvPr>
              <p14:cNvContentPartPr/>
              <p14:nvPr/>
            </p14:nvContentPartPr>
            <p14:xfrm>
              <a:off x="9930757" y="2425007"/>
              <a:ext cx="32400" cy="476640"/>
            </p14:xfrm>
          </p:contentPart>
        </mc:Choice>
        <mc:Fallback xmlns="">
          <p:pic>
            <p:nvPicPr>
              <p:cNvPr id="43" name="잉크 42">
                <a:extLst>
                  <a:ext uri="{FF2B5EF4-FFF2-40B4-BE49-F238E27FC236}">
                    <a16:creationId xmlns:a16="http://schemas.microsoft.com/office/drawing/2014/main" id="{252D90A7-E654-4CAF-8B9B-EAB626B7AFB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76757" y="2317367"/>
                <a:ext cx="140040" cy="69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4" name="잉크 43">
                <a:extLst>
                  <a:ext uri="{FF2B5EF4-FFF2-40B4-BE49-F238E27FC236}">
                    <a16:creationId xmlns:a16="http://schemas.microsoft.com/office/drawing/2014/main" id="{A292A4B2-8FEC-48B2-ABE8-EAB0C0DA89EF}"/>
                  </a:ext>
                </a:extLst>
              </p14:cNvPr>
              <p14:cNvContentPartPr/>
              <p14:nvPr/>
            </p14:nvContentPartPr>
            <p14:xfrm>
              <a:off x="10540597" y="2615447"/>
              <a:ext cx="360720" cy="444240"/>
            </p14:xfrm>
          </p:contentPart>
        </mc:Choice>
        <mc:Fallback xmlns="">
          <p:pic>
            <p:nvPicPr>
              <p:cNvPr id="44" name="잉크 43">
                <a:extLst>
                  <a:ext uri="{FF2B5EF4-FFF2-40B4-BE49-F238E27FC236}">
                    <a16:creationId xmlns:a16="http://schemas.microsoft.com/office/drawing/2014/main" id="{A292A4B2-8FEC-48B2-ABE8-EAB0C0DA89EF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486597" y="2507807"/>
                <a:ext cx="468360" cy="65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5" name="잉크 44">
                <a:extLst>
                  <a:ext uri="{FF2B5EF4-FFF2-40B4-BE49-F238E27FC236}">
                    <a16:creationId xmlns:a16="http://schemas.microsoft.com/office/drawing/2014/main" id="{972F5E1F-5C79-42A5-9880-980576A2E9BD}"/>
                  </a:ext>
                </a:extLst>
              </p14:cNvPr>
              <p14:cNvContentPartPr/>
              <p14:nvPr/>
            </p14:nvContentPartPr>
            <p14:xfrm>
              <a:off x="10686397" y="3510407"/>
              <a:ext cx="464040" cy="107640"/>
            </p14:xfrm>
          </p:contentPart>
        </mc:Choice>
        <mc:Fallback xmlns="">
          <p:pic>
            <p:nvPicPr>
              <p:cNvPr id="45" name="잉크 44">
                <a:extLst>
                  <a:ext uri="{FF2B5EF4-FFF2-40B4-BE49-F238E27FC236}">
                    <a16:creationId xmlns:a16="http://schemas.microsoft.com/office/drawing/2014/main" id="{972F5E1F-5C79-42A5-9880-980576A2E9BD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632397" y="3402407"/>
                <a:ext cx="571680" cy="323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78814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ECF6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A1">
            <a:extLst>
              <a:ext uri="{FF2B5EF4-FFF2-40B4-BE49-F238E27FC236}">
                <a16:creationId xmlns:a16="http://schemas.microsoft.com/office/drawing/2014/main" id="{07474056-1C34-400A-BED9-5B21D0D5EB48}"/>
              </a:ext>
            </a:extLst>
          </p:cNvPr>
          <p:cNvGrpSpPr/>
          <p:nvPr/>
        </p:nvGrpSpPr>
        <p:grpSpPr>
          <a:xfrm>
            <a:off x="324412" y="405122"/>
            <a:ext cx="5072312" cy="6047756"/>
            <a:chOff x="324412" y="405122"/>
            <a:chExt cx="5072312" cy="6047756"/>
          </a:xfrm>
        </p:grpSpPr>
        <p:pic>
          <p:nvPicPr>
            <p:cNvPr id="63" name="그림 62">
              <a:extLst>
                <a:ext uri="{FF2B5EF4-FFF2-40B4-BE49-F238E27FC236}">
                  <a16:creationId xmlns:a16="http://schemas.microsoft.com/office/drawing/2014/main" id="{917329F5-B8D6-40BB-892F-343EB82383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405122"/>
              <a:ext cx="5072312" cy="6047756"/>
            </a:xfrm>
            <a:prstGeom prst="rect">
              <a:avLst/>
            </a:prstGeom>
          </p:spPr>
        </p:pic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B24144D-E171-4DD1-963D-126928151593}"/>
                </a:ext>
              </a:extLst>
            </p:cNvPr>
            <p:cNvSpPr txBox="1"/>
            <p:nvPr/>
          </p:nvSpPr>
          <p:spPr>
            <a:xfrm>
              <a:off x="1359499" y="2008298"/>
              <a:ext cx="3002139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+1</a:t>
              </a:r>
              <a:endParaRPr lang="ko-KR" altLang="en-US" sz="1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6" name="A2">
            <a:extLst>
              <a:ext uri="{FF2B5EF4-FFF2-40B4-BE49-F238E27FC236}">
                <a16:creationId xmlns:a16="http://schemas.microsoft.com/office/drawing/2014/main" id="{D110D327-6290-4A7A-ADEF-037237E899B8}"/>
              </a:ext>
            </a:extLst>
          </p:cNvPr>
          <p:cNvGrpSpPr/>
          <p:nvPr/>
        </p:nvGrpSpPr>
        <p:grpSpPr>
          <a:xfrm>
            <a:off x="6697300" y="525664"/>
            <a:ext cx="5072312" cy="5757600"/>
            <a:chOff x="324412" y="515347"/>
            <a:chExt cx="5072312" cy="5757600"/>
          </a:xfrm>
        </p:grpSpPr>
        <p:pic>
          <p:nvPicPr>
            <p:cNvPr id="67" name="그림 66">
              <a:extLst>
                <a:ext uri="{FF2B5EF4-FFF2-40B4-BE49-F238E27FC236}">
                  <a16:creationId xmlns:a16="http://schemas.microsoft.com/office/drawing/2014/main" id="{06E90EA6-46E6-4B81-8120-9FF37B0F6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515347"/>
              <a:ext cx="5072312" cy="5757600"/>
            </a:xfrm>
            <a:prstGeom prst="rect">
              <a:avLst/>
            </a:prstGeom>
          </p:spPr>
        </p:pic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529E70B-B649-4E3E-A62B-6EB3529CD388}"/>
                </a:ext>
              </a:extLst>
            </p:cNvPr>
            <p:cNvSpPr txBox="1"/>
            <p:nvPr/>
          </p:nvSpPr>
          <p:spPr>
            <a:xfrm>
              <a:off x="1359499" y="2008298"/>
              <a:ext cx="3002139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-1</a:t>
              </a:r>
              <a:endParaRPr lang="ko-KR" altLang="en-US" sz="1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0" name="Q1">
            <a:extLst>
              <a:ext uri="{FF2B5EF4-FFF2-40B4-BE49-F238E27FC236}">
                <a16:creationId xmlns:a16="http://schemas.microsoft.com/office/drawing/2014/main" id="{35D7AFFD-B9A3-45B1-8BED-D3CDB489FFB1}"/>
              </a:ext>
            </a:extLst>
          </p:cNvPr>
          <p:cNvGrpSpPr/>
          <p:nvPr/>
        </p:nvGrpSpPr>
        <p:grpSpPr>
          <a:xfrm>
            <a:off x="324412" y="405122"/>
            <a:ext cx="5072312" cy="6047756"/>
            <a:chOff x="324412" y="405122"/>
            <a:chExt cx="5072312" cy="6047756"/>
          </a:xfrm>
        </p:grpSpPr>
        <p:pic>
          <p:nvPicPr>
            <p:cNvPr id="56" name="그림 55">
              <a:extLst>
                <a:ext uri="{FF2B5EF4-FFF2-40B4-BE49-F238E27FC236}">
                  <a16:creationId xmlns:a16="http://schemas.microsoft.com/office/drawing/2014/main" id="{5AC4DF57-5797-4DD2-9846-885DB52411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405122"/>
              <a:ext cx="5072312" cy="6047756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DEF850B-E652-432B-94DE-8FADF70DDDE3}"/>
                </a:ext>
              </a:extLst>
            </p:cNvPr>
            <p:cNvSpPr txBox="1"/>
            <p:nvPr/>
          </p:nvSpPr>
          <p:spPr>
            <a:xfrm>
              <a:off x="1160826" y="2039076"/>
              <a:ext cx="3594054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/>
                <a:t>You’re</a:t>
              </a:r>
            </a:p>
            <a:p>
              <a:pPr algn="ctr"/>
              <a:r>
                <a:rPr lang="en-US" altLang="ko-KR" sz="5400" b="1" dirty="0"/>
                <a:t>good at</a:t>
              </a:r>
            </a:p>
            <a:p>
              <a:pPr algn="ctr"/>
              <a:r>
                <a:rPr lang="en-US" altLang="ko-KR" sz="5400" b="1" dirty="0"/>
                <a:t>drawing.</a:t>
              </a:r>
            </a:p>
          </p:txBody>
        </p:sp>
      </p:grp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E23C2D4B-47E4-441F-A336-C2109912A693}"/>
              </a:ext>
            </a:extLst>
          </p:cNvPr>
          <p:cNvSpPr/>
          <p:nvPr/>
        </p:nvSpPr>
        <p:spPr>
          <a:xfrm>
            <a:off x="302160" y="308203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Q8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870CA13A-4A1A-43DE-89E1-8C25131480DA}"/>
              </a:ext>
            </a:extLst>
          </p:cNvPr>
          <p:cNvSpPr/>
          <p:nvPr/>
        </p:nvSpPr>
        <p:spPr>
          <a:xfrm rot="21352051">
            <a:off x="3450515" y="473931"/>
            <a:ext cx="2619784" cy="807814"/>
          </a:xfrm>
          <a:prstGeom prst="roundRect">
            <a:avLst>
              <a:gd name="adj" fmla="val 50000"/>
            </a:avLst>
          </a:prstGeom>
          <a:solidFill>
            <a:srgbClr val="E78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/>
              <a:t>Stand Up</a:t>
            </a:r>
            <a:endParaRPr lang="ko-KR" altLang="en-US" sz="2800" b="1" dirty="0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3CF604C6-B291-4C43-8778-487AC6364ADB}"/>
              </a:ext>
            </a:extLst>
          </p:cNvPr>
          <p:cNvGrpSpPr/>
          <p:nvPr/>
        </p:nvGrpSpPr>
        <p:grpSpPr>
          <a:xfrm>
            <a:off x="6697300" y="525664"/>
            <a:ext cx="5072312" cy="5757600"/>
            <a:chOff x="6697300" y="525664"/>
            <a:chExt cx="5072312" cy="5757600"/>
          </a:xfrm>
        </p:grpSpPr>
        <p:pic>
          <p:nvPicPr>
            <p:cNvPr id="57" name="그림 56">
              <a:extLst>
                <a:ext uri="{FF2B5EF4-FFF2-40B4-BE49-F238E27FC236}">
                  <a16:creationId xmlns:a16="http://schemas.microsoft.com/office/drawing/2014/main" id="{5712AD6A-6736-4B92-8A23-A0477EFC7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7300" y="525664"/>
              <a:ext cx="5072312" cy="575760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B5BC202-E88F-4397-AD0B-7451794E8E59}"/>
                </a:ext>
              </a:extLst>
            </p:cNvPr>
            <p:cNvSpPr txBox="1"/>
            <p:nvPr/>
          </p:nvSpPr>
          <p:spPr>
            <a:xfrm>
              <a:off x="7435738" y="2039076"/>
              <a:ext cx="3595437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/>
                <a:t>I want </a:t>
              </a:r>
            </a:p>
            <a:p>
              <a:pPr algn="ctr"/>
              <a:r>
                <a:rPr lang="en-US" altLang="ko-KR" sz="5400" b="1" dirty="0"/>
                <a:t>to be </a:t>
              </a:r>
            </a:p>
            <a:p>
              <a:pPr algn="ctr"/>
              <a:r>
                <a:rPr lang="en-US" altLang="ko-KR" sz="5400" b="1" dirty="0"/>
                <a:t>a baker.</a:t>
              </a:r>
            </a:p>
          </p:txBody>
        </p:sp>
      </p:grp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C5F71A4-D238-4A22-B8CF-9E624DF6BEC7}"/>
              </a:ext>
            </a:extLst>
          </p:cNvPr>
          <p:cNvSpPr/>
          <p:nvPr/>
        </p:nvSpPr>
        <p:spPr>
          <a:xfrm rot="359988">
            <a:off x="6131043" y="5209546"/>
            <a:ext cx="2619784" cy="807814"/>
          </a:xfrm>
          <a:prstGeom prst="roundRect">
            <a:avLst>
              <a:gd name="adj" fmla="val 50000"/>
            </a:avLst>
          </a:prstGeom>
          <a:solidFill>
            <a:srgbClr val="3BBD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/>
              <a:t>Sit Down</a:t>
            </a:r>
            <a:endParaRPr lang="ko-KR" altLang="en-US" sz="2800" b="1" dirty="0"/>
          </a:p>
        </p:txBody>
      </p:sp>
      <p:sp>
        <p:nvSpPr>
          <p:cNvPr id="19" name="바닥글 개체 틀 1">
            <a:extLst>
              <a:ext uri="{FF2B5EF4-FFF2-40B4-BE49-F238E27FC236}">
                <a16:creationId xmlns:a16="http://schemas.microsoft.com/office/drawing/2014/main" id="{7C0F4001-414A-443E-A0B2-84E7132CE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2 What Do You Want to Be?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120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ECF6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A1">
            <a:extLst>
              <a:ext uri="{FF2B5EF4-FFF2-40B4-BE49-F238E27FC236}">
                <a16:creationId xmlns:a16="http://schemas.microsoft.com/office/drawing/2014/main" id="{07474056-1C34-400A-BED9-5B21D0D5EB48}"/>
              </a:ext>
            </a:extLst>
          </p:cNvPr>
          <p:cNvGrpSpPr/>
          <p:nvPr/>
        </p:nvGrpSpPr>
        <p:grpSpPr>
          <a:xfrm>
            <a:off x="324412" y="405122"/>
            <a:ext cx="5072312" cy="6047756"/>
            <a:chOff x="324412" y="405122"/>
            <a:chExt cx="5072312" cy="6047756"/>
          </a:xfrm>
        </p:grpSpPr>
        <p:pic>
          <p:nvPicPr>
            <p:cNvPr id="63" name="그림 62">
              <a:extLst>
                <a:ext uri="{FF2B5EF4-FFF2-40B4-BE49-F238E27FC236}">
                  <a16:creationId xmlns:a16="http://schemas.microsoft.com/office/drawing/2014/main" id="{917329F5-B8D6-40BB-892F-343EB82383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405122"/>
              <a:ext cx="5072312" cy="6047756"/>
            </a:xfrm>
            <a:prstGeom prst="rect">
              <a:avLst/>
            </a:prstGeom>
          </p:spPr>
        </p:pic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B24144D-E171-4DD1-963D-126928151593}"/>
                </a:ext>
              </a:extLst>
            </p:cNvPr>
            <p:cNvSpPr txBox="1"/>
            <p:nvPr/>
          </p:nvSpPr>
          <p:spPr>
            <a:xfrm>
              <a:off x="1359499" y="2008298"/>
              <a:ext cx="3002139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-2</a:t>
              </a:r>
              <a:endParaRPr lang="ko-KR" altLang="en-US" sz="1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6" name="A2">
            <a:extLst>
              <a:ext uri="{FF2B5EF4-FFF2-40B4-BE49-F238E27FC236}">
                <a16:creationId xmlns:a16="http://schemas.microsoft.com/office/drawing/2014/main" id="{D110D327-6290-4A7A-ADEF-037237E899B8}"/>
              </a:ext>
            </a:extLst>
          </p:cNvPr>
          <p:cNvGrpSpPr/>
          <p:nvPr/>
        </p:nvGrpSpPr>
        <p:grpSpPr>
          <a:xfrm>
            <a:off x="6697300" y="525664"/>
            <a:ext cx="5072312" cy="5757600"/>
            <a:chOff x="324412" y="515347"/>
            <a:chExt cx="5072312" cy="5757600"/>
          </a:xfrm>
        </p:grpSpPr>
        <p:pic>
          <p:nvPicPr>
            <p:cNvPr id="67" name="그림 66">
              <a:extLst>
                <a:ext uri="{FF2B5EF4-FFF2-40B4-BE49-F238E27FC236}">
                  <a16:creationId xmlns:a16="http://schemas.microsoft.com/office/drawing/2014/main" id="{06E90EA6-46E6-4B81-8120-9FF37B0F6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515347"/>
              <a:ext cx="5072312" cy="5757600"/>
            </a:xfrm>
            <a:prstGeom prst="rect">
              <a:avLst/>
            </a:prstGeom>
          </p:spPr>
        </p:pic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529E70B-B649-4E3E-A62B-6EB3529CD388}"/>
                </a:ext>
              </a:extLst>
            </p:cNvPr>
            <p:cNvSpPr txBox="1"/>
            <p:nvPr/>
          </p:nvSpPr>
          <p:spPr>
            <a:xfrm>
              <a:off x="1359499" y="2008298"/>
              <a:ext cx="3002139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+2</a:t>
              </a:r>
              <a:endParaRPr lang="ko-KR" altLang="en-US" sz="1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1" name="Q2">
            <a:extLst>
              <a:ext uri="{FF2B5EF4-FFF2-40B4-BE49-F238E27FC236}">
                <a16:creationId xmlns:a16="http://schemas.microsoft.com/office/drawing/2014/main" id="{0E5AD34C-E907-4D9D-9D7A-FBA7E4B8EEAD}"/>
              </a:ext>
            </a:extLst>
          </p:cNvPr>
          <p:cNvGrpSpPr/>
          <p:nvPr/>
        </p:nvGrpSpPr>
        <p:grpSpPr>
          <a:xfrm>
            <a:off x="6697300" y="525664"/>
            <a:ext cx="5072312" cy="5757600"/>
            <a:chOff x="6697300" y="525664"/>
            <a:chExt cx="5072312" cy="5757600"/>
          </a:xfrm>
        </p:grpSpPr>
        <p:pic>
          <p:nvPicPr>
            <p:cNvPr id="57" name="그림 56">
              <a:extLst>
                <a:ext uri="{FF2B5EF4-FFF2-40B4-BE49-F238E27FC236}">
                  <a16:creationId xmlns:a16="http://schemas.microsoft.com/office/drawing/2014/main" id="{5712AD6A-6736-4B92-8A23-A0477EFC7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7300" y="525664"/>
              <a:ext cx="5072312" cy="5757600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0B9F40D-372B-4F2C-90AB-7AC61D332BAA}"/>
                </a:ext>
              </a:extLst>
            </p:cNvPr>
            <p:cNvSpPr txBox="1"/>
            <p:nvPr/>
          </p:nvSpPr>
          <p:spPr>
            <a:xfrm>
              <a:off x="7435738" y="2039076"/>
              <a:ext cx="3595437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/>
                <a:t>What do you want to be?</a:t>
              </a:r>
            </a:p>
          </p:txBody>
        </p:sp>
      </p:grp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E23C2D4B-47E4-441F-A336-C2109912A693}"/>
              </a:ext>
            </a:extLst>
          </p:cNvPr>
          <p:cNvSpPr/>
          <p:nvPr/>
        </p:nvSpPr>
        <p:spPr>
          <a:xfrm>
            <a:off x="302160" y="308203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Q9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C5F71A4-D238-4A22-B8CF-9E624DF6BEC7}"/>
              </a:ext>
            </a:extLst>
          </p:cNvPr>
          <p:cNvSpPr/>
          <p:nvPr/>
        </p:nvSpPr>
        <p:spPr>
          <a:xfrm rot="359988">
            <a:off x="6131043" y="5209546"/>
            <a:ext cx="2619784" cy="807814"/>
          </a:xfrm>
          <a:prstGeom prst="roundRect">
            <a:avLst>
              <a:gd name="adj" fmla="val 50000"/>
            </a:avLst>
          </a:prstGeom>
          <a:solidFill>
            <a:srgbClr val="3BBD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/>
              <a:t>Sit Down</a:t>
            </a:r>
            <a:endParaRPr lang="ko-KR" altLang="en-US" sz="2800" b="1" dirty="0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A8604198-BA8D-4AE6-9B99-E719DF9A94F1}"/>
              </a:ext>
            </a:extLst>
          </p:cNvPr>
          <p:cNvGrpSpPr/>
          <p:nvPr/>
        </p:nvGrpSpPr>
        <p:grpSpPr>
          <a:xfrm>
            <a:off x="324412" y="405122"/>
            <a:ext cx="5072312" cy="6047756"/>
            <a:chOff x="324412" y="405122"/>
            <a:chExt cx="5072312" cy="6047756"/>
          </a:xfrm>
        </p:grpSpPr>
        <p:pic>
          <p:nvPicPr>
            <p:cNvPr id="56" name="그림 55">
              <a:extLst>
                <a:ext uri="{FF2B5EF4-FFF2-40B4-BE49-F238E27FC236}">
                  <a16:creationId xmlns:a16="http://schemas.microsoft.com/office/drawing/2014/main" id="{5AC4DF57-5797-4DD2-9846-885DB524118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405122"/>
              <a:ext cx="5072312" cy="6047756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73E7F85-EFAB-4DFF-9F63-50DC4ED3F1BA}"/>
                </a:ext>
              </a:extLst>
            </p:cNvPr>
            <p:cNvSpPr txBox="1"/>
            <p:nvPr/>
          </p:nvSpPr>
          <p:spPr>
            <a:xfrm>
              <a:off x="1062849" y="2018615"/>
              <a:ext cx="3595437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/>
                <a:t>I’m</a:t>
              </a:r>
            </a:p>
            <a:p>
              <a:pPr algn="ctr"/>
              <a:r>
                <a:rPr lang="en-US" altLang="ko-KR" sz="5400" b="1" dirty="0"/>
                <a:t>good at</a:t>
              </a:r>
            </a:p>
            <a:p>
              <a:pPr algn="ctr"/>
              <a:r>
                <a:rPr lang="en-US" altLang="ko-KR" sz="5400" b="1" dirty="0"/>
                <a:t>writing.</a:t>
              </a:r>
            </a:p>
          </p:txBody>
        </p:sp>
      </p:grp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870CA13A-4A1A-43DE-89E1-8C25131480DA}"/>
              </a:ext>
            </a:extLst>
          </p:cNvPr>
          <p:cNvSpPr/>
          <p:nvPr/>
        </p:nvSpPr>
        <p:spPr>
          <a:xfrm rot="21352051">
            <a:off x="3450515" y="473931"/>
            <a:ext cx="2619784" cy="807814"/>
          </a:xfrm>
          <a:prstGeom prst="roundRect">
            <a:avLst>
              <a:gd name="adj" fmla="val 50000"/>
            </a:avLst>
          </a:prstGeom>
          <a:solidFill>
            <a:srgbClr val="E78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/>
              <a:t>Stand Up</a:t>
            </a:r>
            <a:endParaRPr lang="ko-KR" altLang="en-US" sz="2800" b="1" dirty="0"/>
          </a:p>
        </p:txBody>
      </p:sp>
      <p:sp>
        <p:nvSpPr>
          <p:cNvPr id="18" name="바닥글 개체 틀 1">
            <a:extLst>
              <a:ext uri="{FF2B5EF4-FFF2-40B4-BE49-F238E27FC236}">
                <a16:creationId xmlns:a16="http://schemas.microsoft.com/office/drawing/2014/main" id="{212BC56A-8BCF-494C-AE38-B460B268E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2 What Do You Want to Be?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056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ECF6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A1">
            <a:extLst>
              <a:ext uri="{FF2B5EF4-FFF2-40B4-BE49-F238E27FC236}">
                <a16:creationId xmlns:a16="http://schemas.microsoft.com/office/drawing/2014/main" id="{07474056-1C34-400A-BED9-5B21D0D5EB48}"/>
              </a:ext>
            </a:extLst>
          </p:cNvPr>
          <p:cNvGrpSpPr/>
          <p:nvPr/>
        </p:nvGrpSpPr>
        <p:grpSpPr>
          <a:xfrm>
            <a:off x="324412" y="405122"/>
            <a:ext cx="5072312" cy="6047756"/>
            <a:chOff x="324412" y="405122"/>
            <a:chExt cx="5072312" cy="6047756"/>
          </a:xfrm>
        </p:grpSpPr>
        <p:pic>
          <p:nvPicPr>
            <p:cNvPr id="63" name="그림 62">
              <a:extLst>
                <a:ext uri="{FF2B5EF4-FFF2-40B4-BE49-F238E27FC236}">
                  <a16:creationId xmlns:a16="http://schemas.microsoft.com/office/drawing/2014/main" id="{917329F5-B8D6-40BB-892F-343EB82383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405122"/>
              <a:ext cx="5072312" cy="6047756"/>
            </a:xfrm>
            <a:prstGeom prst="rect">
              <a:avLst/>
            </a:prstGeom>
          </p:spPr>
        </p:pic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B24144D-E171-4DD1-963D-126928151593}"/>
                </a:ext>
              </a:extLst>
            </p:cNvPr>
            <p:cNvSpPr txBox="1"/>
            <p:nvPr/>
          </p:nvSpPr>
          <p:spPr>
            <a:xfrm>
              <a:off x="1359499" y="2008298"/>
              <a:ext cx="3002139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+1</a:t>
              </a:r>
              <a:endParaRPr lang="ko-KR" altLang="en-US" sz="1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6" name="A2">
            <a:extLst>
              <a:ext uri="{FF2B5EF4-FFF2-40B4-BE49-F238E27FC236}">
                <a16:creationId xmlns:a16="http://schemas.microsoft.com/office/drawing/2014/main" id="{D110D327-6290-4A7A-ADEF-037237E899B8}"/>
              </a:ext>
            </a:extLst>
          </p:cNvPr>
          <p:cNvGrpSpPr/>
          <p:nvPr/>
        </p:nvGrpSpPr>
        <p:grpSpPr>
          <a:xfrm>
            <a:off x="6697300" y="525664"/>
            <a:ext cx="5072312" cy="5757600"/>
            <a:chOff x="324412" y="515347"/>
            <a:chExt cx="5072312" cy="5757600"/>
          </a:xfrm>
        </p:grpSpPr>
        <p:pic>
          <p:nvPicPr>
            <p:cNvPr id="67" name="그림 66">
              <a:extLst>
                <a:ext uri="{FF2B5EF4-FFF2-40B4-BE49-F238E27FC236}">
                  <a16:creationId xmlns:a16="http://schemas.microsoft.com/office/drawing/2014/main" id="{06E90EA6-46E6-4B81-8120-9FF37B0F6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515347"/>
              <a:ext cx="5072312" cy="5757600"/>
            </a:xfrm>
            <a:prstGeom prst="rect">
              <a:avLst/>
            </a:prstGeom>
          </p:spPr>
        </p:pic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529E70B-B649-4E3E-A62B-6EB3529CD388}"/>
                </a:ext>
              </a:extLst>
            </p:cNvPr>
            <p:cNvSpPr txBox="1"/>
            <p:nvPr/>
          </p:nvSpPr>
          <p:spPr>
            <a:xfrm>
              <a:off x="1359499" y="2008298"/>
              <a:ext cx="3002139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-1</a:t>
              </a:r>
              <a:endParaRPr lang="ko-KR" altLang="en-US" sz="1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0" name="Q1">
            <a:extLst>
              <a:ext uri="{FF2B5EF4-FFF2-40B4-BE49-F238E27FC236}">
                <a16:creationId xmlns:a16="http://schemas.microsoft.com/office/drawing/2014/main" id="{35D7AFFD-B9A3-45B1-8BED-D3CDB489FFB1}"/>
              </a:ext>
            </a:extLst>
          </p:cNvPr>
          <p:cNvGrpSpPr/>
          <p:nvPr/>
        </p:nvGrpSpPr>
        <p:grpSpPr>
          <a:xfrm>
            <a:off x="324412" y="405122"/>
            <a:ext cx="5072312" cy="6047756"/>
            <a:chOff x="324412" y="405122"/>
            <a:chExt cx="5072312" cy="6047756"/>
          </a:xfrm>
        </p:grpSpPr>
        <p:pic>
          <p:nvPicPr>
            <p:cNvPr id="56" name="그림 55">
              <a:extLst>
                <a:ext uri="{FF2B5EF4-FFF2-40B4-BE49-F238E27FC236}">
                  <a16:creationId xmlns:a16="http://schemas.microsoft.com/office/drawing/2014/main" id="{5AC4DF57-5797-4DD2-9846-885DB52411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405122"/>
              <a:ext cx="5072312" cy="6047756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DEF850B-E652-432B-94DE-8FADF70DDDE3}"/>
                </a:ext>
              </a:extLst>
            </p:cNvPr>
            <p:cNvSpPr txBox="1"/>
            <p:nvPr/>
          </p:nvSpPr>
          <p:spPr>
            <a:xfrm>
              <a:off x="1063541" y="1731294"/>
              <a:ext cx="3594054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/>
                <a:t>I want</a:t>
              </a:r>
            </a:p>
            <a:p>
              <a:pPr algn="ctr"/>
              <a:r>
                <a:rPr lang="en-US" altLang="ko-KR" sz="5400" b="1" dirty="0"/>
                <a:t>to be</a:t>
              </a:r>
            </a:p>
            <a:p>
              <a:pPr algn="ctr"/>
              <a:r>
                <a:rPr lang="en-US" altLang="ko-KR" sz="5400" b="1" dirty="0"/>
                <a:t>a soccer player.</a:t>
              </a:r>
            </a:p>
          </p:txBody>
        </p:sp>
      </p:grp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E23C2D4B-47E4-441F-A336-C2109912A693}"/>
              </a:ext>
            </a:extLst>
          </p:cNvPr>
          <p:cNvSpPr/>
          <p:nvPr/>
        </p:nvSpPr>
        <p:spPr>
          <a:xfrm>
            <a:off x="302160" y="308203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Q10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870CA13A-4A1A-43DE-89E1-8C25131480DA}"/>
              </a:ext>
            </a:extLst>
          </p:cNvPr>
          <p:cNvSpPr/>
          <p:nvPr/>
        </p:nvSpPr>
        <p:spPr>
          <a:xfrm rot="21352051">
            <a:off x="3450515" y="473931"/>
            <a:ext cx="2619784" cy="807814"/>
          </a:xfrm>
          <a:prstGeom prst="roundRect">
            <a:avLst>
              <a:gd name="adj" fmla="val 50000"/>
            </a:avLst>
          </a:prstGeom>
          <a:solidFill>
            <a:srgbClr val="E78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/>
              <a:t>Stand Up</a:t>
            </a:r>
            <a:endParaRPr lang="ko-KR" altLang="en-US" sz="2800" b="1" dirty="0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D2D483F-5A62-426D-92AE-04AD73510879}"/>
              </a:ext>
            </a:extLst>
          </p:cNvPr>
          <p:cNvGrpSpPr/>
          <p:nvPr/>
        </p:nvGrpSpPr>
        <p:grpSpPr>
          <a:xfrm>
            <a:off x="6697300" y="525664"/>
            <a:ext cx="5072312" cy="5757600"/>
            <a:chOff x="6697300" y="525664"/>
            <a:chExt cx="5072312" cy="5757600"/>
          </a:xfrm>
        </p:grpSpPr>
        <p:pic>
          <p:nvPicPr>
            <p:cNvPr id="57" name="그림 56">
              <a:extLst>
                <a:ext uri="{FF2B5EF4-FFF2-40B4-BE49-F238E27FC236}">
                  <a16:creationId xmlns:a16="http://schemas.microsoft.com/office/drawing/2014/main" id="{5712AD6A-6736-4B92-8A23-A0477EFC7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7300" y="525664"/>
              <a:ext cx="5072312" cy="575760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B5BC202-E88F-4397-AD0B-7451794E8E59}"/>
                </a:ext>
              </a:extLst>
            </p:cNvPr>
            <p:cNvSpPr txBox="1"/>
            <p:nvPr/>
          </p:nvSpPr>
          <p:spPr>
            <a:xfrm>
              <a:off x="7440935" y="1894262"/>
              <a:ext cx="3595437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/>
                <a:t>You’re</a:t>
              </a:r>
            </a:p>
            <a:p>
              <a:pPr algn="ctr"/>
              <a:r>
                <a:rPr lang="en-US" altLang="ko-KR" sz="5400" b="1" dirty="0"/>
                <a:t>good at</a:t>
              </a:r>
            </a:p>
            <a:p>
              <a:pPr algn="ctr"/>
              <a:r>
                <a:rPr lang="en-US" altLang="ko-KR" sz="5400" b="1" dirty="0"/>
                <a:t>running.</a:t>
              </a:r>
            </a:p>
          </p:txBody>
        </p:sp>
      </p:grp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C5F71A4-D238-4A22-B8CF-9E624DF6BEC7}"/>
              </a:ext>
            </a:extLst>
          </p:cNvPr>
          <p:cNvSpPr/>
          <p:nvPr/>
        </p:nvSpPr>
        <p:spPr>
          <a:xfrm rot="359988">
            <a:off x="6131043" y="5209546"/>
            <a:ext cx="2619784" cy="807814"/>
          </a:xfrm>
          <a:prstGeom prst="roundRect">
            <a:avLst>
              <a:gd name="adj" fmla="val 50000"/>
            </a:avLst>
          </a:prstGeom>
          <a:solidFill>
            <a:srgbClr val="3BBD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/>
              <a:t>Sit Down</a:t>
            </a:r>
            <a:endParaRPr lang="ko-KR" altLang="en-US" sz="2800" b="1" dirty="0"/>
          </a:p>
        </p:txBody>
      </p:sp>
      <p:sp>
        <p:nvSpPr>
          <p:cNvPr id="19" name="바닥글 개체 틀 1">
            <a:extLst>
              <a:ext uri="{FF2B5EF4-FFF2-40B4-BE49-F238E27FC236}">
                <a16:creationId xmlns:a16="http://schemas.microsoft.com/office/drawing/2014/main" id="{DF0D253D-49A3-4C72-BB46-4027C53EA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2 What Do You Want to Be?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641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ECF6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A1">
            <a:extLst>
              <a:ext uri="{FF2B5EF4-FFF2-40B4-BE49-F238E27FC236}">
                <a16:creationId xmlns:a16="http://schemas.microsoft.com/office/drawing/2014/main" id="{07474056-1C34-400A-BED9-5B21D0D5EB48}"/>
              </a:ext>
            </a:extLst>
          </p:cNvPr>
          <p:cNvGrpSpPr/>
          <p:nvPr/>
        </p:nvGrpSpPr>
        <p:grpSpPr>
          <a:xfrm>
            <a:off x="324412" y="405122"/>
            <a:ext cx="5072312" cy="6047756"/>
            <a:chOff x="324412" y="405122"/>
            <a:chExt cx="5072312" cy="6047756"/>
          </a:xfrm>
        </p:grpSpPr>
        <p:pic>
          <p:nvPicPr>
            <p:cNvPr id="63" name="그림 62">
              <a:extLst>
                <a:ext uri="{FF2B5EF4-FFF2-40B4-BE49-F238E27FC236}">
                  <a16:creationId xmlns:a16="http://schemas.microsoft.com/office/drawing/2014/main" id="{917329F5-B8D6-40BB-892F-343EB82383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405122"/>
              <a:ext cx="5072312" cy="6047756"/>
            </a:xfrm>
            <a:prstGeom prst="rect">
              <a:avLst/>
            </a:prstGeom>
          </p:spPr>
        </p:pic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B24144D-E171-4DD1-963D-126928151593}"/>
                </a:ext>
              </a:extLst>
            </p:cNvPr>
            <p:cNvSpPr txBox="1"/>
            <p:nvPr/>
          </p:nvSpPr>
          <p:spPr>
            <a:xfrm>
              <a:off x="1359499" y="2008298"/>
              <a:ext cx="3002139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+1</a:t>
              </a:r>
              <a:endParaRPr lang="ko-KR" altLang="en-US" sz="1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6" name="A2">
            <a:extLst>
              <a:ext uri="{FF2B5EF4-FFF2-40B4-BE49-F238E27FC236}">
                <a16:creationId xmlns:a16="http://schemas.microsoft.com/office/drawing/2014/main" id="{D110D327-6290-4A7A-ADEF-037237E899B8}"/>
              </a:ext>
            </a:extLst>
          </p:cNvPr>
          <p:cNvGrpSpPr/>
          <p:nvPr/>
        </p:nvGrpSpPr>
        <p:grpSpPr>
          <a:xfrm>
            <a:off x="6697300" y="525664"/>
            <a:ext cx="5072312" cy="5757600"/>
            <a:chOff x="324412" y="515347"/>
            <a:chExt cx="5072312" cy="5757600"/>
          </a:xfrm>
        </p:grpSpPr>
        <p:pic>
          <p:nvPicPr>
            <p:cNvPr id="67" name="그림 66">
              <a:extLst>
                <a:ext uri="{FF2B5EF4-FFF2-40B4-BE49-F238E27FC236}">
                  <a16:creationId xmlns:a16="http://schemas.microsoft.com/office/drawing/2014/main" id="{06E90EA6-46E6-4B81-8120-9FF37B0F6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515347"/>
              <a:ext cx="5072312" cy="5757600"/>
            </a:xfrm>
            <a:prstGeom prst="rect">
              <a:avLst/>
            </a:prstGeom>
          </p:spPr>
        </p:pic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529E70B-B649-4E3E-A62B-6EB3529CD388}"/>
                </a:ext>
              </a:extLst>
            </p:cNvPr>
            <p:cNvSpPr txBox="1"/>
            <p:nvPr/>
          </p:nvSpPr>
          <p:spPr>
            <a:xfrm>
              <a:off x="1359499" y="2008298"/>
              <a:ext cx="3002139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-1</a:t>
              </a:r>
              <a:endParaRPr lang="ko-KR" altLang="en-US" sz="1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0" name="Q1">
            <a:extLst>
              <a:ext uri="{FF2B5EF4-FFF2-40B4-BE49-F238E27FC236}">
                <a16:creationId xmlns:a16="http://schemas.microsoft.com/office/drawing/2014/main" id="{35D7AFFD-B9A3-45B1-8BED-D3CDB489FFB1}"/>
              </a:ext>
            </a:extLst>
          </p:cNvPr>
          <p:cNvGrpSpPr/>
          <p:nvPr/>
        </p:nvGrpSpPr>
        <p:grpSpPr>
          <a:xfrm>
            <a:off x="324412" y="405122"/>
            <a:ext cx="5072312" cy="6047756"/>
            <a:chOff x="324412" y="405122"/>
            <a:chExt cx="5072312" cy="6047756"/>
          </a:xfrm>
        </p:grpSpPr>
        <p:pic>
          <p:nvPicPr>
            <p:cNvPr id="56" name="그림 55">
              <a:extLst>
                <a:ext uri="{FF2B5EF4-FFF2-40B4-BE49-F238E27FC236}">
                  <a16:creationId xmlns:a16="http://schemas.microsoft.com/office/drawing/2014/main" id="{5AC4DF57-5797-4DD2-9846-885DB52411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405122"/>
              <a:ext cx="5072312" cy="6047756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DEF850B-E652-432B-94DE-8FADF70DDDE3}"/>
                </a:ext>
              </a:extLst>
            </p:cNvPr>
            <p:cNvSpPr txBox="1"/>
            <p:nvPr/>
          </p:nvSpPr>
          <p:spPr>
            <a:xfrm>
              <a:off x="1354624" y="2039076"/>
              <a:ext cx="3142731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/>
                <a:t>I’m good at</a:t>
              </a:r>
            </a:p>
            <a:p>
              <a:pPr algn="ctr"/>
              <a:r>
                <a:rPr lang="en-US" altLang="ko-KR" sz="5400" b="1" dirty="0"/>
                <a:t>acting.</a:t>
              </a:r>
            </a:p>
          </p:txBody>
        </p:sp>
      </p:grpSp>
      <p:grpSp>
        <p:nvGrpSpPr>
          <p:cNvPr id="61" name="Q2">
            <a:extLst>
              <a:ext uri="{FF2B5EF4-FFF2-40B4-BE49-F238E27FC236}">
                <a16:creationId xmlns:a16="http://schemas.microsoft.com/office/drawing/2014/main" id="{0E5AD34C-E907-4D9D-9D7A-FBA7E4B8EEAD}"/>
              </a:ext>
            </a:extLst>
          </p:cNvPr>
          <p:cNvGrpSpPr/>
          <p:nvPr/>
        </p:nvGrpSpPr>
        <p:grpSpPr>
          <a:xfrm>
            <a:off x="6697300" y="525664"/>
            <a:ext cx="5072312" cy="5757600"/>
            <a:chOff x="6697300" y="525664"/>
            <a:chExt cx="5072312" cy="5757600"/>
          </a:xfrm>
        </p:grpSpPr>
        <p:pic>
          <p:nvPicPr>
            <p:cNvPr id="57" name="그림 56">
              <a:extLst>
                <a:ext uri="{FF2B5EF4-FFF2-40B4-BE49-F238E27FC236}">
                  <a16:creationId xmlns:a16="http://schemas.microsoft.com/office/drawing/2014/main" id="{5712AD6A-6736-4B92-8A23-A0477EFC7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7300" y="525664"/>
              <a:ext cx="5072312" cy="5757600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0B9F40D-372B-4F2C-90AB-7AC61D332BAA}"/>
                </a:ext>
              </a:extLst>
            </p:cNvPr>
            <p:cNvSpPr txBox="1"/>
            <p:nvPr/>
          </p:nvSpPr>
          <p:spPr>
            <a:xfrm>
              <a:off x="7435738" y="2039076"/>
              <a:ext cx="3595437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/>
                <a:t>I want</a:t>
              </a:r>
            </a:p>
            <a:p>
              <a:pPr algn="ctr"/>
              <a:r>
                <a:rPr lang="en-US" altLang="ko-KR" sz="5400" b="1" dirty="0"/>
                <a:t>to be </a:t>
              </a:r>
            </a:p>
            <a:p>
              <a:pPr algn="ctr"/>
              <a:r>
                <a:rPr lang="en-US" altLang="ko-KR" sz="5400" b="1" dirty="0"/>
                <a:t>a painter.</a:t>
              </a:r>
            </a:p>
          </p:txBody>
        </p:sp>
      </p:grp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E23C2D4B-47E4-441F-A336-C2109912A693}"/>
              </a:ext>
            </a:extLst>
          </p:cNvPr>
          <p:cNvSpPr/>
          <p:nvPr/>
        </p:nvSpPr>
        <p:spPr>
          <a:xfrm>
            <a:off x="302160" y="308203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Q11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870CA13A-4A1A-43DE-89E1-8C25131480DA}"/>
              </a:ext>
            </a:extLst>
          </p:cNvPr>
          <p:cNvSpPr/>
          <p:nvPr/>
        </p:nvSpPr>
        <p:spPr>
          <a:xfrm rot="21352051">
            <a:off x="3450515" y="473931"/>
            <a:ext cx="2619784" cy="807814"/>
          </a:xfrm>
          <a:prstGeom prst="roundRect">
            <a:avLst>
              <a:gd name="adj" fmla="val 50000"/>
            </a:avLst>
          </a:prstGeom>
          <a:solidFill>
            <a:srgbClr val="E78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/>
              <a:t>Stand Up</a:t>
            </a:r>
            <a:endParaRPr lang="ko-KR" altLang="en-US" sz="2800" b="1" dirty="0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C5F71A4-D238-4A22-B8CF-9E624DF6BEC7}"/>
              </a:ext>
            </a:extLst>
          </p:cNvPr>
          <p:cNvSpPr/>
          <p:nvPr/>
        </p:nvSpPr>
        <p:spPr>
          <a:xfrm rot="359988">
            <a:off x="6131043" y="5209546"/>
            <a:ext cx="2619784" cy="807814"/>
          </a:xfrm>
          <a:prstGeom prst="roundRect">
            <a:avLst>
              <a:gd name="adj" fmla="val 50000"/>
            </a:avLst>
          </a:prstGeom>
          <a:solidFill>
            <a:srgbClr val="3BBD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/>
              <a:t>Sit Down</a:t>
            </a:r>
            <a:endParaRPr lang="ko-KR" altLang="en-US" sz="2800" b="1" dirty="0"/>
          </a:p>
        </p:txBody>
      </p:sp>
      <p:sp>
        <p:nvSpPr>
          <p:cNvPr id="18" name="바닥글 개체 틀 1">
            <a:extLst>
              <a:ext uri="{FF2B5EF4-FFF2-40B4-BE49-F238E27FC236}">
                <a16:creationId xmlns:a16="http://schemas.microsoft.com/office/drawing/2014/main" id="{DF070BED-C7B3-4AD7-975B-3C1778211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2 What Do You Want to Be?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232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ECF6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A1">
            <a:extLst>
              <a:ext uri="{FF2B5EF4-FFF2-40B4-BE49-F238E27FC236}">
                <a16:creationId xmlns:a16="http://schemas.microsoft.com/office/drawing/2014/main" id="{07474056-1C34-400A-BED9-5B21D0D5EB48}"/>
              </a:ext>
            </a:extLst>
          </p:cNvPr>
          <p:cNvGrpSpPr/>
          <p:nvPr/>
        </p:nvGrpSpPr>
        <p:grpSpPr>
          <a:xfrm>
            <a:off x="324412" y="405122"/>
            <a:ext cx="5072312" cy="6047756"/>
            <a:chOff x="324412" y="405122"/>
            <a:chExt cx="5072312" cy="6047756"/>
          </a:xfrm>
        </p:grpSpPr>
        <p:pic>
          <p:nvPicPr>
            <p:cNvPr id="63" name="그림 62">
              <a:extLst>
                <a:ext uri="{FF2B5EF4-FFF2-40B4-BE49-F238E27FC236}">
                  <a16:creationId xmlns:a16="http://schemas.microsoft.com/office/drawing/2014/main" id="{917329F5-B8D6-40BB-892F-343EB82383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405122"/>
              <a:ext cx="5072312" cy="6047756"/>
            </a:xfrm>
            <a:prstGeom prst="rect">
              <a:avLst/>
            </a:prstGeom>
          </p:spPr>
        </p:pic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B24144D-E171-4DD1-963D-126928151593}"/>
                </a:ext>
              </a:extLst>
            </p:cNvPr>
            <p:cNvSpPr txBox="1"/>
            <p:nvPr/>
          </p:nvSpPr>
          <p:spPr>
            <a:xfrm>
              <a:off x="1359499" y="2008298"/>
              <a:ext cx="3002139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+1</a:t>
              </a:r>
              <a:endParaRPr lang="ko-KR" altLang="en-US" sz="1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6" name="A2">
            <a:extLst>
              <a:ext uri="{FF2B5EF4-FFF2-40B4-BE49-F238E27FC236}">
                <a16:creationId xmlns:a16="http://schemas.microsoft.com/office/drawing/2014/main" id="{D110D327-6290-4A7A-ADEF-037237E899B8}"/>
              </a:ext>
            </a:extLst>
          </p:cNvPr>
          <p:cNvGrpSpPr/>
          <p:nvPr/>
        </p:nvGrpSpPr>
        <p:grpSpPr>
          <a:xfrm>
            <a:off x="6697300" y="525664"/>
            <a:ext cx="5072312" cy="5757600"/>
            <a:chOff x="324412" y="515347"/>
            <a:chExt cx="5072312" cy="5757600"/>
          </a:xfrm>
        </p:grpSpPr>
        <p:pic>
          <p:nvPicPr>
            <p:cNvPr id="67" name="그림 66">
              <a:extLst>
                <a:ext uri="{FF2B5EF4-FFF2-40B4-BE49-F238E27FC236}">
                  <a16:creationId xmlns:a16="http://schemas.microsoft.com/office/drawing/2014/main" id="{06E90EA6-46E6-4B81-8120-9FF37B0F6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515347"/>
              <a:ext cx="5072312" cy="5757600"/>
            </a:xfrm>
            <a:prstGeom prst="rect">
              <a:avLst/>
            </a:prstGeom>
          </p:spPr>
        </p:pic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529E70B-B649-4E3E-A62B-6EB3529CD388}"/>
                </a:ext>
              </a:extLst>
            </p:cNvPr>
            <p:cNvSpPr txBox="1"/>
            <p:nvPr/>
          </p:nvSpPr>
          <p:spPr>
            <a:xfrm>
              <a:off x="1359499" y="2008298"/>
              <a:ext cx="3002139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-2</a:t>
              </a:r>
              <a:endParaRPr lang="ko-KR" altLang="en-US" sz="1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1" name="Q2">
            <a:extLst>
              <a:ext uri="{FF2B5EF4-FFF2-40B4-BE49-F238E27FC236}">
                <a16:creationId xmlns:a16="http://schemas.microsoft.com/office/drawing/2014/main" id="{0E5AD34C-E907-4D9D-9D7A-FBA7E4B8EEAD}"/>
              </a:ext>
            </a:extLst>
          </p:cNvPr>
          <p:cNvGrpSpPr/>
          <p:nvPr/>
        </p:nvGrpSpPr>
        <p:grpSpPr>
          <a:xfrm>
            <a:off x="6697300" y="525664"/>
            <a:ext cx="5072312" cy="5757600"/>
            <a:chOff x="6697300" y="525664"/>
            <a:chExt cx="5072312" cy="5757600"/>
          </a:xfrm>
        </p:grpSpPr>
        <p:pic>
          <p:nvPicPr>
            <p:cNvPr id="57" name="그림 56">
              <a:extLst>
                <a:ext uri="{FF2B5EF4-FFF2-40B4-BE49-F238E27FC236}">
                  <a16:creationId xmlns:a16="http://schemas.microsoft.com/office/drawing/2014/main" id="{5712AD6A-6736-4B92-8A23-A0477EFC7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7300" y="525664"/>
              <a:ext cx="5072312" cy="5757600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0B9F40D-372B-4F2C-90AB-7AC61D332BAA}"/>
                </a:ext>
              </a:extLst>
            </p:cNvPr>
            <p:cNvSpPr txBox="1"/>
            <p:nvPr/>
          </p:nvSpPr>
          <p:spPr>
            <a:xfrm>
              <a:off x="7440935" y="2049392"/>
              <a:ext cx="3595437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/>
                <a:t>I’m</a:t>
              </a:r>
            </a:p>
            <a:p>
              <a:pPr algn="ctr"/>
              <a:r>
                <a:rPr lang="en-US" altLang="ko-KR" sz="5400" b="1" dirty="0"/>
                <a:t>good at baking.</a:t>
              </a:r>
            </a:p>
          </p:txBody>
        </p:sp>
      </p:grp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E23C2D4B-47E4-441F-A336-C2109912A693}"/>
              </a:ext>
            </a:extLst>
          </p:cNvPr>
          <p:cNvSpPr/>
          <p:nvPr/>
        </p:nvSpPr>
        <p:spPr>
          <a:xfrm>
            <a:off x="302160" y="308203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Q12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C5F71A4-D238-4A22-B8CF-9E624DF6BEC7}"/>
              </a:ext>
            </a:extLst>
          </p:cNvPr>
          <p:cNvSpPr/>
          <p:nvPr/>
        </p:nvSpPr>
        <p:spPr>
          <a:xfrm rot="359988">
            <a:off x="6131043" y="5209546"/>
            <a:ext cx="2619784" cy="807814"/>
          </a:xfrm>
          <a:prstGeom prst="roundRect">
            <a:avLst>
              <a:gd name="adj" fmla="val 50000"/>
            </a:avLst>
          </a:prstGeom>
          <a:solidFill>
            <a:srgbClr val="3BBD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/>
              <a:t>Sit Down</a:t>
            </a:r>
            <a:endParaRPr lang="ko-KR" altLang="en-US" sz="2800" b="1" dirty="0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C65D4D7D-002D-4D38-8830-E565B46CE8BF}"/>
              </a:ext>
            </a:extLst>
          </p:cNvPr>
          <p:cNvGrpSpPr/>
          <p:nvPr/>
        </p:nvGrpSpPr>
        <p:grpSpPr>
          <a:xfrm>
            <a:off x="324412" y="405122"/>
            <a:ext cx="5072312" cy="6047756"/>
            <a:chOff x="324412" y="405122"/>
            <a:chExt cx="5072312" cy="6047756"/>
          </a:xfrm>
        </p:grpSpPr>
        <p:pic>
          <p:nvPicPr>
            <p:cNvPr id="56" name="그림 55">
              <a:extLst>
                <a:ext uri="{FF2B5EF4-FFF2-40B4-BE49-F238E27FC236}">
                  <a16:creationId xmlns:a16="http://schemas.microsoft.com/office/drawing/2014/main" id="{5AC4DF57-5797-4DD2-9846-885DB524118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405122"/>
              <a:ext cx="5072312" cy="6047756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2E410BD-B051-4115-89FF-F454AB60566E}"/>
                </a:ext>
              </a:extLst>
            </p:cNvPr>
            <p:cNvSpPr txBox="1"/>
            <p:nvPr/>
          </p:nvSpPr>
          <p:spPr>
            <a:xfrm>
              <a:off x="932327" y="1892695"/>
              <a:ext cx="3595437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/>
                <a:t>I want </a:t>
              </a:r>
            </a:p>
            <a:p>
              <a:pPr algn="ctr"/>
              <a:r>
                <a:rPr lang="en-US" altLang="ko-KR" sz="5400" b="1" dirty="0"/>
                <a:t>to be </a:t>
              </a:r>
            </a:p>
            <a:p>
              <a:pPr algn="ctr"/>
              <a:r>
                <a:rPr lang="en-US" altLang="ko-KR" sz="5400" b="1" dirty="0"/>
                <a:t>a car designer.</a:t>
              </a:r>
            </a:p>
          </p:txBody>
        </p:sp>
      </p:grp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870CA13A-4A1A-43DE-89E1-8C25131480DA}"/>
              </a:ext>
            </a:extLst>
          </p:cNvPr>
          <p:cNvSpPr/>
          <p:nvPr/>
        </p:nvSpPr>
        <p:spPr>
          <a:xfrm rot="21352051">
            <a:off x="3450515" y="473931"/>
            <a:ext cx="2619784" cy="807814"/>
          </a:xfrm>
          <a:prstGeom prst="roundRect">
            <a:avLst>
              <a:gd name="adj" fmla="val 50000"/>
            </a:avLst>
          </a:prstGeom>
          <a:solidFill>
            <a:srgbClr val="E78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/>
              <a:t>Stand Up</a:t>
            </a:r>
            <a:endParaRPr lang="ko-KR" altLang="en-US" sz="2800" b="1" dirty="0"/>
          </a:p>
        </p:txBody>
      </p:sp>
      <p:sp>
        <p:nvSpPr>
          <p:cNvPr id="19" name="바닥글 개체 틀 1">
            <a:extLst>
              <a:ext uri="{FF2B5EF4-FFF2-40B4-BE49-F238E27FC236}">
                <a16:creationId xmlns:a16="http://schemas.microsoft.com/office/drawing/2014/main" id="{A10A5465-65A6-4A0D-A5D0-E83009B24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2 What Do You Want to Be?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351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6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9B874F6-E4AB-41F1-942B-E7044F90A7ED}"/>
              </a:ext>
            </a:extLst>
          </p:cNvPr>
          <p:cNvSpPr txBox="1"/>
          <p:nvPr/>
        </p:nvSpPr>
        <p:spPr>
          <a:xfrm>
            <a:off x="392783" y="1106869"/>
            <a:ext cx="35759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 dirty="0">
                <a:solidFill>
                  <a:srgbClr val="412C72"/>
                </a:solidFill>
                <a:latin typeface="+mn-ea"/>
                <a:cs typeface="Aharoni" panose="02010803020104030203" pitchFamily="2" charset="-79"/>
              </a:rPr>
              <a:t>활동 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5524EB-0A1B-407F-94E3-338BDB1B2770}"/>
              </a:ext>
            </a:extLst>
          </p:cNvPr>
          <p:cNvSpPr txBox="1"/>
          <p:nvPr/>
        </p:nvSpPr>
        <p:spPr>
          <a:xfrm>
            <a:off x="475377" y="2396704"/>
            <a:ext cx="11144695" cy="3367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>
                <a:latin typeface="+mn-ea"/>
              </a:rPr>
              <a:t>선생님이 보여 주는 두 개의 문장 중 각자 문장 한 개를 선택해요</a:t>
            </a:r>
            <a:r>
              <a:rPr lang="en-US" altLang="ko-KR" b="1" dirty="0">
                <a:latin typeface="+mn-ea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>
                <a:latin typeface="+mn-ea"/>
              </a:rPr>
              <a:t>주어진 시간 안에 선택한 문장을 교과서 </a:t>
            </a:r>
            <a:r>
              <a:rPr lang="en-US" altLang="ko-KR" b="1" dirty="0">
                <a:latin typeface="+mn-ea"/>
              </a:rPr>
              <a:t>27</a:t>
            </a:r>
            <a:r>
              <a:rPr lang="ko-KR" altLang="en-US" b="1" dirty="0">
                <a:latin typeface="+mn-ea"/>
              </a:rPr>
              <a:t>쪽에 쓴 후</a:t>
            </a:r>
            <a:r>
              <a:rPr lang="en-US" altLang="ko-KR" b="1" dirty="0">
                <a:latin typeface="+mn-ea"/>
              </a:rPr>
              <a:t>, </a:t>
            </a:r>
            <a:r>
              <a:rPr lang="ko-KR" altLang="en-US" b="1" dirty="0">
                <a:latin typeface="+mn-ea"/>
              </a:rPr>
              <a:t>선택한 문장에 따라 일어서 있거나 그대로 앉아 있어요</a:t>
            </a:r>
            <a:r>
              <a:rPr lang="en-US" altLang="ko-KR" b="1" dirty="0">
                <a:latin typeface="+mn-ea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>
                <a:latin typeface="+mn-ea"/>
              </a:rPr>
              <a:t>주어진 시간이 지나면 일어서 있는 학생들이 먼저 선택한 문장을 소리 내어 읽어요</a:t>
            </a:r>
            <a:r>
              <a:rPr lang="en-US" altLang="ko-KR" b="1" dirty="0">
                <a:latin typeface="+mn-ea"/>
              </a:rPr>
              <a:t>. </a:t>
            </a:r>
            <a:r>
              <a:rPr lang="ko-KR" altLang="en-US" b="1" dirty="0">
                <a:latin typeface="+mn-ea"/>
              </a:rPr>
              <a:t>이어서 앉아 있는 학생들도 선택한 문장을 읽어요</a:t>
            </a:r>
            <a:r>
              <a:rPr lang="en-US" altLang="ko-KR" b="1" dirty="0">
                <a:latin typeface="+mn-ea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>
                <a:latin typeface="+mn-ea"/>
              </a:rPr>
              <a:t>학생들이 모두 정확하게 읽으면 선생님은 문장 뒤에 숨겨진 점수를 보여 줘요</a:t>
            </a:r>
            <a:r>
              <a:rPr lang="en-US" altLang="ko-KR" b="1" dirty="0">
                <a:latin typeface="+mn-ea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>
                <a:latin typeface="+mn-ea"/>
              </a:rPr>
              <a:t>각자 점수를 교과서 </a:t>
            </a:r>
            <a:r>
              <a:rPr lang="en-US" altLang="ko-KR" b="1" dirty="0">
                <a:latin typeface="+mn-ea"/>
              </a:rPr>
              <a:t>27</a:t>
            </a:r>
            <a:r>
              <a:rPr lang="ko-KR" altLang="en-US" b="1" dirty="0">
                <a:latin typeface="+mn-ea"/>
              </a:rPr>
              <a:t>쪽에 적어요</a:t>
            </a:r>
            <a:r>
              <a:rPr lang="en-US" altLang="ko-KR" b="1" dirty="0">
                <a:latin typeface="+mn-ea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>
                <a:latin typeface="+mn-ea"/>
              </a:rPr>
              <a:t>활동을 계속하여 점수의 총합이 가장 높은 학생이 이겨요</a:t>
            </a:r>
            <a:r>
              <a:rPr lang="en-US" altLang="ko-KR" b="1" dirty="0">
                <a:latin typeface="+mn-ea"/>
              </a:rPr>
              <a:t>.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F43FF1A7-3A16-4EB7-9621-95F12E9CC488}"/>
              </a:ext>
            </a:extLst>
          </p:cNvPr>
          <p:cNvSpPr/>
          <p:nvPr/>
        </p:nvSpPr>
        <p:spPr>
          <a:xfrm>
            <a:off x="475378" y="568106"/>
            <a:ext cx="2323920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solidFill>
                  <a:schemeClr val="tx1"/>
                </a:solidFill>
                <a:latin typeface="+mn-ea"/>
              </a:rPr>
              <a:t>앉아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! 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일어서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! 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게임</a:t>
            </a: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EAE76F88-54C1-4D44-B4AE-289756F39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2 What Do You Want to Be?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820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6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A1">
            <a:extLst>
              <a:ext uri="{FF2B5EF4-FFF2-40B4-BE49-F238E27FC236}">
                <a16:creationId xmlns:a16="http://schemas.microsoft.com/office/drawing/2014/main" id="{07474056-1C34-400A-BED9-5B21D0D5EB48}"/>
              </a:ext>
            </a:extLst>
          </p:cNvPr>
          <p:cNvGrpSpPr/>
          <p:nvPr/>
        </p:nvGrpSpPr>
        <p:grpSpPr>
          <a:xfrm>
            <a:off x="324412" y="405122"/>
            <a:ext cx="5072312" cy="6047756"/>
            <a:chOff x="324412" y="405122"/>
            <a:chExt cx="5072312" cy="6047756"/>
          </a:xfrm>
        </p:grpSpPr>
        <p:pic>
          <p:nvPicPr>
            <p:cNvPr id="63" name="그림 62">
              <a:extLst>
                <a:ext uri="{FF2B5EF4-FFF2-40B4-BE49-F238E27FC236}">
                  <a16:creationId xmlns:a16="http://schemas.microsoft.com/office/drawing/2014/main" id="{917329F5-B8D6-40BB-892F-343EB82383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405122"/>
              <a:ext cx="5072312" cy="6047756"/>
            </a:xfrm>
            <a:prstGeom prst="rect">
              <a:avLst/>
            </a:prstGeom>
          </p:spPr>
        </p:pic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B24144D-E171-4DD1-963D-126928151593}"/>
                </a:ext>
              </a:extLst>
            </p:cNvPr>
            <p:cNvSpPr txBox="1"/>
            <p:nvPr/>
          </p:nvSpPr>
          <p:spPr>
            <a:xfrm>
              <a:off x="1359499" y="2008298"/>
              <a:ext cx="3002139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+1</a:t>
              </a:r>
              <a:endParaRPr lang="ko-KR" altLang="en-US" sz="1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6" name="A2">
            <a:extLst>
              <a:ext uri="{FF2B5EF4-FFF2-40B4-BE49-F238E27FC236}">
                <a16:creationId xmlns:a16="http://schemas.microsoft.com/office/drawing/2014/main" id="{D110D327-6290-4A7A-ADEF-037237E899B8}"/>
              </a:ext>
            </a:extLst>
          </p:cNvPr>
          <p:cNvGrpSpPr/>
          <p:nvPr/>
        </p:nvGrpSpPr>
        <p:grpSpPr>
          <a:xfrm>
            <a:off x="6697300" y="525664"/>
            <a:ext cx="5072312" cy="5757600"/>
            <a:chOff x="324412" y="515347"/>
            <a:chExt cx="5072312" cy="5757600"/>
          </a:xfrm>
        </p:grpSpPr>
        <p:pic>
          <p:nvPicPr>
            <p:cNvPr id="67" name="그림 66">
              <a:extLst>
                <a:ext uri="{FF2B5EF4-FFF2-40B4-BE49-F238E27FC236}">
                  <a16:creationId xmlns:a16="http://schemas.microsoft.com/office/drawing/2014/main" id="{06E90EA6-46E6-4B81-8120-9FF37B0F6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515347"/>
              <a:ext cx="5072312" cy="5757600"/>
            </a:xfrm>
            <a:prstGeom prst="rect">
              <a:avLst/>
            </a:prstGeom>
          </p:spPr>
        </p:pic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529E70B-B649-4E3E-A62B-6EB3529CD388}"/>
                </a:ext>
              </a:extLst>
            </p:cNvPr>
            <p:cNvSpPr txBox="1"/>
            <p:nvPr/>
          </p:nvSpPr>
          <p:spPr>
            <a:xfrm>
              <a:off x="1359499" y="2008298"/>
              <a:ext cx="3002139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-1</a:t>
              </a:r>
              <a:endParaRPr lang="ko-KR" altLang="en-US" sz="1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0" name="Q1">
            <a:extLst>
              <a:ext uri="{FF2B5EF4-FFF2-40B4-BE49-F238E27FC236}">
                <a16:creationId xmlns:a16="http://schemas.microsoft.com/office/drawing/2014/main" id="{35D7AFFD-B9A3-45B1-8BED-D3CDB489FFB1}"/>
              </a:ext>
            </a:extLst>
          </p:cNvPr>
          <p:cNvGrpSpPr/>
          <p:nvPr/>
        </p:nvGrpSpPr>
        <p:grpSpPr>
          <a:xfrm>
            <a:off x="324412" y="405122"/>
            <a:ext cx="5072312" cy="6047756"/>
            <a:chOff x="324412" y="405122"/>
            <a:chExt cx="5072312" cy="6047756"/>
          </a:xfrm>
        </p:grpSpPr>
        <p:pic>
          <p:nvPicPr>
            <p:cNvPr id="56" name="그림 55">
              <a:extLst>
                <a:ext uri="{FF2B5EF4-FFF2-40B4-BE49-F238E27FC236}">
                  <a16:creationId xmlns:a16="http://schemas.microsoft.com/office/drawing/2014/main" id="{5AC4DF57-5797-4DD2-9846-885DB52411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405122"/>
              <a:ext cx="5072312" cy="6047756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DEF850B-E652-432B-94DE-8FADF70DDDE3}"/>
                </a:ext>
              </a:extLst>
            </p:cNvPr>
            <p:cNvSpPr txBox="1"/>
            <p:nvPr/>
          </p:nvSpPr>
          <p:spPr>
            <a:xfrm>
              <a:off x="1160826" y="2039076"/>
              <a:ext cx="3594054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/>
                <a:t>What do you want to be?</a:t>
              </a:r>
            </a:p>
          </p:txBody>
        </p:sp>
      </p:grp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E23C2D4B-47E4-441F-A336-C2109912A693}"/>
              </a:ext>
            </a:extLst>
          </p:cNvPr>
          <p:cNvSpPr/>
          <p:nvPr/>
        </p:nvSpPr>
        <p:spPr>
          <a:xfrm>
            <a:off x="302160" y="308203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Q1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870CA13A-4A1A-43DE-89E1-8C25131480DA}"/>
              </a:ext>
            </a:extLst>
          </p:cNvPr>
          <p:cNvSpPr/>
          <p:nvPr/>
        </p:nvSpPr>
        <p:spPr>
          <a:xfrm rot="21352051">
            <a:off x="3450515" y="473931"/>
            <a:ext cx="2619784" cy="807814"/>
          </a:xfrm>
          <a:prstGeom prst="roundRect">
            <a:avLst>
              <a:gd name="adj" fmla="val 50000"/>
            </a:avLst>
          </a:prstGeom>
          <a:solidFill>
            <a:srgbClr val="E78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/>
              <a:t>Stand Up</a:t>
            </a:r>
            <a:endParaRPr lang="ko-KR" altLang="en-US" sz="2800" b="1" dirty="0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CF6C0AB2-4DA4-41B6-BAA2-BB72A9073904}"/>
              </a:ext>
            </a:extLst>
          </p:cNvPr>
          <p:cNvGrpSpPr/>
          <p:nvPr/>
        </p:nvGrpSpPr>
        <p:grpSpPr>
          <a:xfrm>
            <a:off x="6697300" y="525664"/>
            <a:ext cx="5072312" cy="5757600"/>
            <a:chOff x="6697300" y="525664"/>
            <a:chExt cx="5072312" cy="5757600"/>
          </a:xfrm>
        </p:grpSpPr>
        <p:pic>
          <p:nvPicPr>
            <p:cNvPr id="57" name="그림 56">
              <a:extLst>
                <a:ext uri="{FF2B5EF4-FFF2-40B4-BE49-F238E27FC236}">
                  <a16:creationId xmlns:a16="http://schemas.microsoft.com/office/drawing/2014/main" id="{5712AD6A-6736-4B92-8A23-A0477EFC7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7300" y="525664"/>
              <a:ext cx="5072312" cy="575760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B5BC202-E88F-4397-AD0B-7451794E8E59}"/>
                </a:ext>
              </a:extLst>
            </p:cNvPr>
            <p:cNvSpPr txBox="1"/>
            <p:nvPr/>
          </p:nvSpPr>
          <p:spPr>
            <a:xfrm>
              <a:off x="7435738" y="2039076"/>
              <a:ext cx="3595437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/>
                <a:t>I want </a:t>
              </a:r>
            </a:p>
            <a:p>
              <a:pPr algn="ctr"/>
              <a:r>
                <a:rPr lang="en-US" altLang="ko-KR" sz="5400" b="1" dirty="0"/>
                <a:t>to be </a:t>
              </a:r>
            </a:p>
            <a:p>
              <a:pPr algn="ctr"/>
              <a:r>
                <a:rPr lang="en-US" altLang="ko-KR" sz="5400" b="1" dirty="0"/>
                <a:t>an actor.</a:t>
              </a:r>
            </a:p>
          </p:txBody>
        </p:sp>
      </p:grp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C5F71A4-D238-4A22-B8CF-9E624DF6BEC7}"/>
              </a:ext>
            </a:extLst>
          </p:cNvPr>
          <p:cNvSpPr/>
          <p:nvPr/>
        </p:nvSpPr>
        <p:spPr>
          <a:xfrm rot="359988">
            <a:off x="6131043" y="5209546"/>
            <a:ext cx="2619784" cy="807814"/>
          </a:xfrm>
          <a:prstGeom prst="roundRect">
            <a:avLst>
              <a:gd name="adj" fmla="val 50000"/>
            </a:avLst>
          </a:prstGeom>
          <a:solidFill>
            <a:srgbClr val="3BBD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/>
              <a:t>Sit Down</a:t>
            </a:r>
            <a:endParaRPr lang="ko-KR" altLang="en-US" sz="2800" b="1" dirty="0"/>
          </a:p>
        </p:txBody>
      </p:sp>
      <p:sp>
        <p:nvSpPr>
          <p:cNvPr id="19" name="바닥글 개체 틀 1">
            <a:extLst>
              <a:ext uri="{FF2B5EF4-FFF2-40B4-BE49-F238E27FC236}">
                <a16:creationId xmlns:a16="http://schemas.microsoft.com/office/drawing/2014/main" id="{C017F39A-EB04-4DF2-ABA7-CB70270A3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2 What Do You Want to Be?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215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6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A1">
            <a:extLst>
              <a:ext uri="{FF2B5EF4-FFF2-40B4-BE49-F238E27FC236}">
                <a16:creationId xmlns:a16="http://schemas.microsoft.com/office/drawing/2014/main" id="{07474056-1C34-400A-BED9-5B21D0D5EB48}"/>
              </a:ext>
            </a:extLst>
          </p:cNvPr>
          <p:cNvGrpSpPr/>
          <p:nvPr/>
        </p:nvGrpSpPr>
        <p:grpSpPr>
          <a:xfrm>
            <a:off x="324412" y="405122"/>
            <a:ext cx="5072312" cy="6047756"/>
            <a:chOff x="324412" y="405122"/>
            <a:chExt cx="5072312" cy="6047756"/>
          </a:xfrm>
        </p:grpSpPr>
        <p:pic>
          <p:nvPicPr>
            <p:cNvPr id="63" name="그림 62">
              <a:extLst>
                <a:ext uri="{FF2B5EF4-FFF2-40B4-BE49-F238E27FC236}">
                  <a16:creationId xmlns:a16="http://schemas.microsoft.com/office/drawing/2014/main" id="{917329F5-B8D6-40BB-892F-343EB82383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405122"/>
              <a:ext cx="5072312" cy="6047756"/>
            </a:xfrm>
            <a:prstGeom prst="rect">
              <a:avLst/>
            </a:prstGeom>
          </p:spPr>
        </p:pic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B24144D-E171-4DD1-963D-126928151593}"/>
                </a:ext>
              </a:extLst>
            </p:cNvPr>
            <p:cNvSpPr txBox="1"/>
            <p:nvPr/>
          </p:nvSpPr>
          <p:spPr>
            <a:xfrm>
              <a:off x="1359499" y="2008298"/>
              <a:ext cx="3002139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+1</a:t>
              </a:r>
              <a:endParaRPr lang="ko-KR" altLang="en-US" sz="1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6" name="A2">
            <a:extLst>
              <a:ext uri="{FF2B5EF4-FFF2-40B4-BE49-F238E27FC236}">
                <a16:creationId xmlns:a16="http://schemas.microsoft.com/office/drawing/2014/main" id="{D110D327-6290-4A7A-ADEF-037237E899B8}"/>
              </a:ext>
            </a:extLst>
          </p:cNvPr>
          <p:cNvGrpSpPr/>
          <p:nvPr/>
        </p:nvGrpSpPr>
        <p:grpSpPr>
          <a:xfrm>
            <a:off x="6697300" y="525664"/>
            <a:ext cx="5072312" cy="5757600"/>
            <a:chOff x="324412" y="515347"/>
            <a:chExt cx="5072312" cy="5757600"/>
          </a:xfrm>
        </p:grpSpPr>
        <p:pic>
          <p:nvPicPr>
            <p:cNvPr id="67" name="그림 66">
              <a:extLst>
                <a:ext uri="{FF2B5EF4-FFF2-40B4-BE49-F238E27FC236}">
                  <a16:creationId xmlns:a16="http://schemas.microsoft.com/office/drawing/2014/main" id="{06E90EA6-46E6-4B81-8120-9FF37B0F6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515347"/>
              <a:ext cx="5072312" cy="5757600"/>
            </a:xfrm>
            <a:prstGeom prst="rect">
              <a:avLst/>
            </a:prstGeom>
          </p:spPr>
        </p:pic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529E70B-B649-4E3E-A62B-6EB3529CD388}"/>
                </a:ext>
              </a:extLst>
            </p:cNvPr>
            <p:cNvSpPr txBox="1"/>
            <p:nvPr/>
          </p:nvSpPr>
          <p:spPr>
            <a:xfrm>
              <a:off x="1359499" y="2008298"/>
              <a:ext cx="3002139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-1</a:t>
              </a:r>
              <a:endParaRPr lang="ko-KR" altLang="en-US" sz="1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0" name="Q1">
            <a:extLst>
              <a:ext uri="{FF2B5EF4-FFF2-40B4-BE49-F238E27FC236}">
                <a16:creationId xmlns:a16="http://schemas.microsoft.com/office/drawing/2014/main" id="{35D7AFFD-B9A3-45B1-8BED-D3CDB489FFB1}"/>
              </a:ext>
            </a:extLst>
          </p:cNvPr>
          <p:cNvGrpSpPr/>
          <p:nvPr/>
        </p:nvGrpSpPr>
        <p:grpSpPr>
          <a:xfrm>
            <a:off x="324412" y="405122"/>
            <a:ext cx="5072312" cy="6047756"/>
            <a:chOff x="324412" y="405122"/>
            <a:chExt cx="5072312" cy="6047756"/>
          </a:xfrm>
        </p:grpSpPr>
        <p:pic>
          <p:nvPicPr>
            <p:cNvPr id="56" name="그림 55">
              <a:extLst>
                <a:ext uri="{FF2B5EF4-FFF2-40B4-BE49-F238E27FC236}">
                  <a16:creationId xmlns:a16="http://schemas.microsoft.com/office/drawing/2014/main" id="{5AC4DF57-5797-4DD2-9846-885DB52411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405122"/>
              <a:ext cx="5072312" cy="6047756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DEF850B-E652-432B-94DE-8FADF70DDDE3}"/>
                </a:ext>
              </a:extLst>
            </p:cNvPr>
            <p:cNvSpPr txBox="1"/>
            <p:nvPr/>
          </p:nvSpPr>
          <p:spPr>
            <a:xfrm>
              <a:off x="1160826" y="2039076"/>
              <a:ext cx="3594054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/>
                <a:t>You’re</a:t>
              </a:r>
            </a:p>
            <a:p>
              <a:pPr algn="ctr"/>
              <a:r>
                <a:rPr lang="en-US" altLang="ko-KR" sz="5400" b="1" dirty="0"/>
                <a:t>good at</a:t>
              </a:r>
            </a:p>
            <a:p>
              <a:pPr algn="ctr"/>
              <a:r>
                <a:rPr lang="en-US" altLang="ko-KR" sz="5400" b="1" dirty="0"/>
                <a:t>running.</a:t>
              </a:r>
            </a:p>
          </p:txBody>
        </p:sp>
      </p:grp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E23C2D4B-47E4-441F-A336-C2109912A693}"/>
              </a:ext>
            </a:extLst>
          </p:cNvPr>
          <p:cNvSpPr/>
          <p:nvPr/>
        </p:nvSpPr>
        <p:spPr>
          <a:xfrm>
            <a:off x="302160" y="308203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Q2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870CA13A-4A1A-43DE-89E1-8C25131480DA}"/>
              </a:ext>
            </a:extLst>
          </p:cNvPr>
          <p:cNvSpPr/>
          <p:nvPr/>
        </p:nvSpPr>
        <p:spPr>
          <a:xfrm rot="21352051">
            <a:off x="3450515" y="473931"/>
            <a:ext cx="2619784" cy="807814"/>
          </a:xfrm>
          <a:prstGeom prst="roundRect">
            <a:avLst>
              <a:gd name="adj" fmla="val 50000"/>
            </a:avLst>
          </a:prstGeom>
          <a:solidFill>
            <a:srgbClr val="E78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/>
              <a:t>Stand Up</a:t>
            </a:r>
            <a:endParaRPr lang="ko-KR" altLang="en-US" sz="2800" b="1" dirty="0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F9EC7B19-9F10-42E4-839B-B9C6E48D4879}"/>
              </a:ext>
            </a:extLst>
          </p:cNvPr>
          <p:cNvGrpSpPr/>
          <p:nvPr/>
        </p:nvGrpSpPr>
        <p:grpSpPr>
          <a:xfrm>
            <a:off x="6697300" y="525664"/>
            <a:ext cx="5072312" cy="5757600"/>
            <a:chOff x="6697300" y="525664"/>
            <a:chExt cx="5072312" cy="5757600"/>
          </a:xfrm>
        </p:grpSpPr>
        <p:pic>
          <p:nvPicPr>
            <p:cNvPr id="57" name="그림 56">
              <a:extLst>
                <a:ext uri="{FF2B5EF4-FFF2-40B4-BE49-F238E27FC236}">
                  <a16:creationId xmlns:a16="http://schemas.microsoft.com/office/drawing/2014/main" id="{5712AD6A-6736-4B92-8A23-A0477EFC7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7300" y="525664"/>
              <a:ext cx="5072312" cy="575760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B5BC202-E88F-4397-AD0B-7451794E8E59}"/>
                </a:ext>
              </a:extLst>
            </p:cNvPr>
            <p:cNvSpPr txBox="1"/>
            <p:nvPr/>
          </p:nvSpPr>
          <p:spPr>
            <a:xfrm>
              <a:off x="7435738" y="2039076"/>
              <a:ext cx="3595437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/>
                <a:t>I want </a:t>
              </a:r>
            </a:p>
            <a:p>
              <a:pPr algn="ctr"/>
              <a:r>
                <a:rPr lang="en-US" altLang="ko-KR" sz="5400" b="1" dirty="0"/>
                <a:t>to be </a:t>
              </a:r>
            </a:p>
            <a:p>
              <a:pPr algn="ctr"/>
              <a:r>
                <a:rPr lang="en-US" altLang="ko-KR" sz="5400" b="1" dirty="0"/>
                <a:t>a baker.</a:t>
              </a:r>
            </a:p>
          </p:txBody>
        </p:sp>
      </p:grp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C5F71A4-D238-4A22-B8CF-9E624DF6BEC7}"/>
              </a:ext>
            </a:extLst>
          </p:cNvPr>
          <p:cNvSpPr/>
          <p:nvPr/>
        </p:nvSpPr>
        <p:spPr>
          <a:xfrm rot="359988">
            <a:off x="6131043" y="5209546"/>
            <a:ext cx="2619784" cy="807814"/>
          </a:xfrm>
          <a:prstGeom prst="roundRect">
            <a:avLst>
              <a:gd name="adj" fmla="val 50000"/>
            </a:avLst>
          </a:prstGeom>
          <a:solidFill>
            <a:srgbClr val="3BBD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/>
              <a:t>Sit Down</a:t>
            </a:r>
            <a:endParaRPr lang="ko-KR" altLang="en-US" sz="2800" b="1" dirty="0"/>
          </a:p>
        </p:txBody>
      </p:sp>
      <p:sp>
        <p:nvSpPr>
          <p:cNvPr id="19" name="바닥글 개체 틀 1">
            <a:extLst>
              <a:ext uri="{FF2B5EF4-FFF2-40B4-BE49-F238E27FC236}">
                <a16:creationId xmlns:a16="http://schemas.microsoft.com/office/drawing/2014/main" id="{30353904-69B9-42FF-8AC5-F5CF387D5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2 What Do You Want to Be?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882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6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A1">
            <a:extLst>
              <a:ext uri="{FF2B5EF4-FFF2-40B4-BE49-F238E27FC236}">
                <a16:creationId xmlns:a16="http://schemas.microsoft.com/office/drawing/2014/main" id="{07474056-1C34-400A-BED9-5B21D0D5EB48}"/>
              </a:ext>
            </a:extLst>
          </p:cNvPr>
          <p:cNvGrpSpPr/>
          <p:nvPr/>
        </p:nvGrpSpPr>
        <p:grpSpPr>
          <a:xfrm>
            <a:off x="324412" y="405122"/>
            <a:ext cx="5072312" cy="6047756"/>
            <a:chOff x="324412" y="405122"/>
            <a:chExt cx="5072312" cy="6047756"/>
          </a:xfrm>
        </p:grpSpPr>
        <p:pic>
          <p:nvPicPr>
            <p:cNvPr id="63" name="그림 62">
              <a:extLst>
                <a:ext uri="{FF2B5EF4-FFF2-40B4-BE49-F238E27FC236}">
                  <a16:creationId xmlns:a16="http://schemas.microsoft.com/office/drawing/2014/main" id="{917329F5-B8D6-40BB-892F-343EB82383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405122"/>
              <a:ext cx="5072312" cy="6047756"/>
            </a:xfrm>
            <a:prstGeom prst="rect">
              <a:avLst/>
            </a:prstGeom>
          </p:spPr>
        </p:pic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B24144D-E171-4DD1-963D-126928151593}"/>
                </a:ext>
              </a:extLst>
            </p:cNvPr>
            <p:cNvSpPr txBox="1"/>
            <p:nvPr/>
          </p:nvSpPr>
          <p:spPr>
            <a:xfrm>
              <a:off x="1359499" y="2008298"/>
              <a:ext cx="3002139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+1</a:t>
              </a:r>
              <a:endParaRPr lang="ko-KR" altLang="en-US" sz="1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6" name="A2">
            <a:extLst>
              <a:ext uri="{FF2B5EF4-FFF2-40B4-BE49-F238E27FC236}">
                <a16:creationId xmlns:a16="http://schemas.microsoft.com/office/drawing/2014/main" id="{D110D327-6290-4A7A-ADEF-037237E899B8}"/>
              </a:ext>
            </a:extLst>
          </p:cNvPr>
          <p:cNvGrpSpPr/>
          <p:nvPr/>
        </p:nvGrpSpPr>
        <p:grpSpPr>
          <a:xfrm>
            <a:off x="6697300" y="525664"/>
            <a:ext cx="5072312" cy="5757600"/>
            <a:chOff x="324412" y="515347"/>
            <a:chExt cx="5072312" cy="5757600"/>
          </a:xfrm>
        </p:grpSpPr>
        <p:pic>
          <p:nvPicPr>
            <p:cNvPr id="67" name="그림 66">
              <a:extLst>
                <a:ext uri="{FF2B5EF4-FFF2-40B4-BE49-F238E27FC236}">
                  <a16:creationId xmlns:a16="http://schemas.microsoft.com/office/drawing/2014/main" id="{06E90EA6-46E6-4B81-8120-9FF37B0F6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515347"/>
              <a:ext cx="5072312" cy="5757600"/>
            </a:xfrm>
            <a:prstGeom prst="rect">
              <a:avLst/>
            </a:prstGeom>
          </p:spPr>
        </p:pic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529E70B-B649-4E3E-A62B-6EB3529CD388}"/>
                </a:ext>
              </a:extLst>
            </p:cNvPr>
            <p:cNvSpPr txBox="1"/>
            <p:nvPr/>
          </p:nvSpPr>
          <p:spPr>
            <a:xfrm>
              <a:off x="1359499" y="2008298"/>
              <a:ext cx="3002139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-1</a:t>
              </a:r>
              <a:endParaRPr lang="ko-KR" altLang="en-US" sz="1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0" name="Q1">
            <a:extLst>
              <a:ext uri="{FF2B5EF4-FFF2-40B4-BE49-F238E27FC236}">
                <a16:creationId xmlns:a16="http://schemas.microsoft.com/office/drawing/2014/main" id="{35D7AFFD-B9A3-45B1-8BED-D3CDB489FFB1}"/>
              </a:ext>
            </a:extLst>
          </p:cNvPr>
          <p:cNvGrpSpPr/>
          <p:nvPr/>
        </p:nvGrpSpPr>
        <p:grpSpPr>
          <a:xfrm>
            <a:off x="324412" y="405122"/>
            <a:ext cx="5072312" cy="6047756"/>
            <a:chOff x="324412" y="405122"/>
            <a:chExt cx="5072312" cy="6047756"/>
          </a:xfrm>
        </p:grpSpPr>
        <p:pic>
          <p:nvPicPr>
            <p:cNvPr id="56" name="그림 55">
              <a:extLst>
                <a:ext uri="{FF2B5EF4-FFF2-40B4-BE49-F238E27FC236}">
                  <a16:creationId xmlns:a16="http://schemas.microsoft.com/office/drawing/2014/main" id="{5AC4DF57-5797-4DD2-9846-885DB52411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405122"/>
              <a:ext cx="5072312" cy="6047756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DEF850B-E652-432B-94DE-8FADF70DDDE3}"/>
                </a:ext>
              </a:extLst>
            </p:cNvPr>
            <p:cNvSpPr txBox="1"/>
            <p:nvPr/>
          </p:nvSpPr>
          <p:spPr>
            <a:xfrm>
              <a:off x="1160826" y="2039076"/>
              <a:ext cx="3594054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/>
                <a:t>I’m</a:t>
              </a:r>
            </a:p>
            <a:p>
              <a:pPr algn="ctr"/>
              <a:r>
                <a:rPr lang="en-US" altLang="ko-KR" sz="5400" b="1" dirty="0"/>
                <a:t>good at writing.</a:t>
              </a:r>
            </a:p>
          </p:txBody>
        </p:sp>
      </p:grp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E23C2D4B-47E4-441F-A336-C2109912A693}"/>
              </a:ext>
            </a:extLst>
          </p:cNvPr>
          <p:cNvSpPr/>
          <p:nvPr/>
        </p:nvSpPr>
        <p:spPr>
          <a:xfrm>
            <a:off x="302160" y="308203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Q3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870CA13A-4A1A-43DE-89E1-8C25131480DA}"/>
              </a:ext>
            </a:extLst>
          </p:cNvPr>
          <p:cNvSpPr/>
          <p:nvPr/>
        </p:nvSpPr>
        <p:spPr>
          <a:xfrm rot="21352051">
            <a:off x="3450515" y="473931"/>
            <a:ext cx="2619784" cy="807814"/>
          </a:xfrm>
          <a:prstGeom prst="roundRect">
            <a:avLst>
              <a:gd name="adj" fmla="val 50000"/>
            </a:avLst>
          </a:prstGeom>
          <a:solidFill>
            <a:srgbClr val="E78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/>
              <a:t>Stand Up</a:t>
            </a:r>
            <a:endParaRPr lang="ko-KR" altLang="en-US" sz="2800" b="1" dirty="0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E7AD591F-4094-4D9A-9EF6-7E677EE22341}"/>
              </a:ext>
            </a:extLst>
          </p:cNvPr>
          <p:cNvGrpSpPr/>
          <p:nvPr/>
        </p:nvGrpSpPr>
        <p:grpSpPr>
          <a:xfrm>
            <a:off x="6697300" y="525664"/>
            <a:ext cx="5072312" cy="5757600"/>
            <a:chOff x="6697300" y="525664"/>
            <a:chExt cx="5072312" cy="5757600"/>
          </a:xfrm>
        </p:grpSpPr>
        <p:pic>
          <p:nvPicPr>
            <p:cNvPr id="57" name="그림 56">
              <a:extLst>
                <a:ext uri="{FF2B5EF4-FFF2-40B4-BE49-F238E27FC236}">
                  <a16:creationId xmlns:a16="http://schemas.microsoft.com/office/drawing/2014/main" id="{5712AD6A-6736-4B92-8A23-A0477EFC7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7300" y="525664"/>
              <a:ext cx="5072312" cy="575760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B5BC202-E88F-4397-AD0B-7451794E8E59}"/>
                </a:ext>
              </a:extLst>
            </p:cNvPr>
            <p:cNvSpPr txBox="1"/>
            <p:nvPr/>
          </p:nvSpPr>
          <p:spPr>
            <a:xfrm>
              <a:off x="7435737" y="1585436"/>
              <a:ext cx="3595437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/>
                <a:t>I want </a:t>
              </a:r>
            </a:p>
            <a:p>
              <a:pPr algn="ctr"/>
              <a:r>
                <a:rPr lang="en-US" altLang="ko-KR" sz="5400" b="1" dirty="0"/>
                <a:t>to be </a:t>
              </a:r>
            </a:p>
            <a:p>
              <a:pPr algn="ctr"/>
              <a:r>
                <a:rPr lang="en-US" altLang="ko-KR" sz="5400" b="1" dirty="0"/>
                <a:t>a car designer.</a:t>
              </a:r>
            </a:p>
          </p:txBody>
        </p:sp>
      </p:grp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C5F71A4-D238-4A22-B8CF-9E624DF6BEC7}"/>
              </a:ext>
            </a:extLst>
          </p:cNvPr>
          <p:cNvSpPr/>
          <p:nvPr/>
        </p:nvSpPr>
        <p:spPr>
          <a:xfrm rot="359988">
            <a:off x="6131043" y="5209546"/>
            <a:ext cx="2619784" cy="807814"/>
          </a:xfrm>
          <a:prstGeom prst="roundRect">
            <a:avLst>
              <a:gd name="adj" fmla="val 50000"/>
            </a:avLst>
          </a:prstGeom>
          <a:solidFill>
            <a:srgbClr val="3BBD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/>
              <a:t>Sit Down</a:t>
            </a:r>
            <a:endParaRPr lang="ko-KR" altLang="en-US" sz="2800" b="1" dirty="0"/>
          </a:p>
        </p:txBody>
      </p:sp>
      <p:sp>
        <p:nvSpPr>
          <p:cNvPr id="19" name="바닥글 개체 틀 1">
            <a:extLst>
              <a:ext uri="{FF2B5EF4-FFF2-40B4-BE49-F238E27FC236}">
                <a16:creationId xmlns:a16="http://schemas.microsoft.com/office/drawing/2014/main" id="{35B81809-99B6-4168-A61E-ADA7F0338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2 What Do You Want to Be?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633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6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A1">
            <a:extLst>
              <a:ext uri="{FF2B5EF4-FFF2-40B4-BE49-F238E27FC236}">
                <a16:creationId xmlns:a16="http://schemas.microsoft.com/office/drawing/2014/main" id="{07474056-1C34-400A-BED9-5B21D0D5EB48}"/>
              </a:ext>
            </a:extLst>
          </p:cNvPr>
          <p:cNvGrpSpPr/>
          <p:nvPr/>
        </p:nvGrpSpPr>
        <p:grpSpPr>
          <a:xfrm>
            <a:off x="324412" y="405122"/>
            <a:ext cx="5072312" cy="6047756"/>
            <a:chOff x="324412" y="405122"/>
            <a:chExt cx="5072312" cy="6047756"/>
          </a:xfrm>
        </p:grpSpPr>
        <p:pic>
          <p:nvPicPr>
            <p:cNvPr id="63" name="그림 62">
              <a:extLst>
                <a:ext uri="{FF2B5EF4-FFF2-40B4-BE49-F238E27FC236}">
                  <a16:creationId xmlns:a16="http://schemas.microsoft.com/office/drawing/2014/main" id="{917329F5-B8D6-40BB-892F-343EB82383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405122"/>
              <a:ext cx="5072312" cy="6047756"/>
            </a:xfrm>
            <a:prstGeom prst="rect">
              <a:avLst/>
            </a:prstGeom>
          </p:spPr>
        </p:pic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B24144D-E171-4DD1-963D-126928151593}"/>
                </a:ext>
              </a:extLst>
            </p:cNvPr>
            <p:cNvSpPr txBox="1"/>
            <p:nvPr/>
          </p:nvSpPr>
          <p:spPr>
            <a:xfrm>
              <a:off x="1359499" y="2008298"/>
              <a:ext cx="3002139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-2</a:t>
              </a:r>
              <a:endParaRPr lang="ko-KR" altLang="en-US" sz="1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6" name="A2">
            <a:extLst>
              <a:ext uri="{FF2B5EF4-FFF2-40B4-BE49-F238E27FC236}">
                <a16:creationId xmlns:a16="http://schemas.microsoft.com/office/drawing/2014/main" id="{D110D327-6290-4A7A-ADEF-037237E899B8}"/>
              </a:ext>
            </a:extLst>
          </p:cNvPr>
          <p:cNvGrpSpPr/>
          <p:nvPr/>
        </p:nvGrpSpPr>
        <p:grpSpPr>
          <a:xfrm>
            <a:off x="6697300" y="525664"/>
            <a:ext cx="5072312" cy="5757600"/>
            <a:chOff x="324412" y="515347"/>
            <a:chExt cx="5072312" cy="5757600"/>
          </a:xfrm>
        </p:grpSpPr>
        <p:pic>
          <p:nvPicPr>
            <p:cNvPr id="67" name="그림 66">
              <a:extLst>
                <a:ext uri="{FF2B5EF4-FFF2-40B4-BE49-F238E27FC236}">
                  <a16:creationId xmlns:a16="http://schemas.microsoft.com/office/drawing/2014/main" id="{06E90EA6-46E6-4B81-8120-9FF37B0F6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515347"/>
              <a:ext cx="5072312" cy="5757600"/>
            </a:xfrm>
            <a:prstGeom prst="rect">
              <a:avLst/>
            </a:prstGeom>
          </p:spPr>
        </p:pic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529E70B-B649-4E3E-A62B-6EB3529CD388}"/>
                </a:ext>
              </a:extLst>
            </p:cNvPr>
            <p:cNvSpPr txBox="1"/>
            <p:nvPr/>
          </p:nvSpPr>
          <p:spPr>
            <a:xfrm>
              <a:off x="1359499" y="2008298"/>
              <a:ext cx="3002139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+2</a:t>
              </a:r>
              <a:endParaRPr lang="ko-KR" altLang="en-US" sz="1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1" name="Q2">
            <a:extLst>
              <a:ext uri="{FF2B5EF4-FFF2-40B4-BE49-F238E27FC236}">
                <a16:creationId xmlns:a16="http://schemas.microsoft.com/office/drawing/2014/main" id="{0E5AD34C-E907-4D9D-9D7A-FBA7E4B8EEAD}"/>
              </a:ext>
            </a:extLst>
          </p:cNvPr>
          <p:cNvGrpSpPr/>
          <p:nvPr/>
        </p:nvGrpSpPr>
        <p:grpSpPr>
          <a:xfrm>
            <a:off x="6697300" y="525664"/>
            <a:ext cx="5072312" cy="5757600"/>
            <a:chOff x="6697300" y="525664"/>
            <a:chExt cx="5072312" cy="5757600"/>
          </a:xfrm>
        </p:grpSpPr>
        <p:pic>
          <p:nvPicPr>
            <p:cNvPr id="57" name="그림 56">
              <a:extLst>
                <a:ext uri="{FF2B5EF4-FFF2-40B4-BE49-F238E27FC236}">
                  <a16:creationId xmlns:a16="http://schemas.microsoft.com/office/drawing/2014/main" id="{5712AD6A-6736-4B92-8A23-A0477EFC7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7300" y="525664"/>
              <a:ext cx="5072312" cy="5757600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0B9F40D-372B-4F2C-90AB-7AC61D332BAA}"/>
                </a:ext>
              </a:extLst>
            </p:cNvPr>
            <p:cNvSpPr txBox="1"/>
            <p:nvPr/>
          </p:nvSpPr>
          <p:spPr>
            <a:xfrm>
              <a:off x="7435738" y="2039076"/>
              <a:ext cx="3595437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/>
                <a:t>What do you want to be?</a:t>
              </a:r>
            </a:p>
          </p:txBody>
        </p:sp>
      </p:grp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E23C2D4B-47E4-441F-A336-C2109912A693}"/>
              </a:ext>
            </a:extLst>
          </p:cNvPr>
          <p:cNvSpPr/>
          <p:nvPr/>
        </p:nvSpPr>
        <p:spPr>
          <a:xfrm>
            <a:off x="302160" y="308203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Q4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C5F71A4-D238-4A22-B8CF-9E624DF6BEC7}"/>
              </a:ext>
            </a:extLst>
          </p:cNvPr>
          <p:cNvSpPr/>
          <p:nvPr/>
        </p:nvSpPr>
        <p:spPr>
          <a:xfrm rot="359988">
            <a:off x="6131043" y="5209546"/>
            <a:ext cx="2619784" cy="807814"/>
          </a:xfrm>
          <a:prstGeom prst="roundRect">
            <a:avLst>
              <a:gd name="adj" fmla="val 50000"/>
            </a:avLst>
          </a:prstGeom>
          <a:solidFill>
            <a:srgbClr val="3BBD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/>
              <a:t>Sit Down</a:t>
            </a:r>
            <a:endParaRPr lang="ko-KR" altLang="en-US" sz="2800" b="1" dirty="0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856286EA-A47A-44FB-AAAB-C6AD6811ADD8}"/>
              </a:ext>
            </a:extLst>
          </p:cNvPr>
          <p:cNvGrpSpPr/>
          <p:nvPr/>
        </p:nvGrpSpPr>
        <p:grpSpPr>
          <a:xfrm>
            <a:off x="324412" y="405122"/>
            <a:ext cx="5072312" cy="6047756"/>
            <a:chOff x="324412" y="405122"/>
            <a:chExt cx="5072312" cy="6047756"/>
          </a:xfrm>
        </p:grpSpPr>
        <p:pic>
          <p:nvPicPr>
            <p:cNvPr id="56" name="그림 55">
              <a:extLst>
                <a:ext uri="{FF2B5EF4-FFF2-40B4-BE49-F238E27FC236}">
                  <a16:creationId xmlns:a16="http://schemas.microsoft.com/office/drawing/2014/main" id="{5AC4DF57-5797-4DD2-9846-885DB524118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405122"/>
              <a:ext cx="5072312" cy="6047756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73E7F85-EFAB-4DFF-9F63-50DC4ED3F1BA}"/>
                </a:ext>
              </a:extLst>
            </p:cNvPr>
            <p:cNvSpPr txBox="1"/>
            <p:nvPr/>
          </p:nvSpPr>
          <p:spPr>
            <a:xfrm>
              <a:off x="1062849" y="1731294"/>
              <a:ext cx="3595437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/>
                <a:t>I want </a:t>
              </a:r>
            </a:p>
            <a:p>
              <a:pPr algn="ctr"/>
              <a:r>
                <a:rPr lang="en-US" altLang="ko-KR" sz="5400" b="1" dirty="0"/>
                <a:t>to be </a:t>
              </a:r>
            </a:p>
            <a:p>
              <a:pPr algn="ctr"/>
              <a:r>
                <a:rPr lang="en-US" altLang="ko-KR" sz="5400" b="1" dirty="0"/>
                <a:t>a soccer player.</a:t>
              </a:r>
            </a:p>
          </p:txBody>
        </p:sp>
      </p:grp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870CA13A-4A1A-43DE-89E1-8C25131480DA}"/>
              </a:ext>
            </a:extLst>
          </p:cNvPr>
          <p:cNvSpPr/>
          <p:nvPr/>
        </p:nvSpPr>
        <p:spPr>
          <a:xfrm rot="21352051">
            <a:off x="3450515" y="473931"/>
            <a:ext cx="2619784" cy="807814"/>
          </a:xfrm>
          <a:prstGeom prst="roundRect">
            <a:avLst>
              <a:gd name="adj" fmla="val 50000"/>
            </a:avLst>
          </a:prstGeom>
          <a:solidFill>
            <a:srgbClr val="E78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/>
              <a:t>Stand Up</a:t>
            </a:r>
            <a:endParaRPr lang="ko-KR" altLang="en-US" sz="2800" b="1" dirty="0"/>
          </a:p>
        </p:txBody>
      </p:sp>
      <p:sp>
        <p:nvSpPr>
          <p:cNvPr id="18" name="바닥글 개체 틀 1">
            <a:extLst>
              <a:ext uri="{FF2B5EF4-FFF2-40B4-BE49-F238E27FC236}">
                <a16:creationId xmlns:a16="http://schemas.microsoft.com/office/drawing/2014/main" id="{D641ADD5-31E5-4628-A6BF-DA0506CB0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2 What Do You Want to Be?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350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6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A1">
            <a:extLst>
              <a:ext uri="{FF2B5EF4-FFF2-40B4-BE49-F238E27FC236}">
                <a16:creationId xmlns:a16="http://schemas.microsoft.com/office/drawing/2014/main" id="{07474056-1C34-400A-BED9-5B21D0D5EB48}"/>
              </a:ext>
            </a:extLst>
          </p:cNvPr>
          <p:cNvGrpSpPr/>
          <p:nvPr/>
        </p:nvGrpSpPr>
        <p:grpSpPr>
          <a:xfrm>
            <a:off x="324412" y="405122"/>
            <a:ext cx="5072312" cy="6047756"/>
            <a:chOff x="324412" y="405122"/>
            <a:chExt cx="5072312" cy="6047756"/>
          </a:xfrm>
        </p:grpSpPr>
        <p:pic>
          <p:nvPicPr>
            <p:cNvPr id="63" name="그림 62">
              <a:extLst>
                <a:ext uri="{FF2B5EF4-FFF2-40B4-BE49-F238E27FC236}">
                  <a16:creationId xmlns:a16="http://schemas.microsoft.com/office/drawing/2014/main" id="{917329F5-B8D6-40BB-892F-343EB82383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405122"/>
              <a:ext cx="5072312" cy="6047756"/>
            </a:xfrm>
            <a:prstGeom prst="rect">
              <a:avLst/>
            </a:prstGeom>
          </p:spPr>
        </p:pic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B24144D-E171-4DD1-963D-126928151593}"/>
                </a:ext>
              </a:extLst>
            </p:cNvPr>
            <p:cNvSpPr txBox="1"/>
            <p:nvPr/>
          </p:nvSpPr>
          <p:spPr>
            <a:xfrm>
              <a:off x="1359499" y="2008298"/>
              <a:ext cx="3002139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+1</a:t>
              </a:r>
              <a:endParaRPr lang="ko-KR" altLang="en-US" sz="1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6" name="A2">
            <a:extLst>
              <a:ext uri="{FF2B5EF4-FFF2-40B4-BE49-F238E27FC236}">
                <a16:creationId xmlns:a16="http://schemas.microsoft.com/office/drawing/2014/main" id="{D110D327-6290-4A7A-ADEF-037237E899B8}"/>
              </a:ext>
            </a:extLst>
          </p:cNvPr>
          <p:cNvGrpSpPr/>
          <p:nvPr/>
        </p:nvGrpSpPr>
        <p:grpSpPr>
          <a:xfrm>
            <a:off x="6697300" y="525664"/>
            <a:ext cx="5072312" cy="5757600"/>
            <a:chOff x="324412" y="515347"/>
            <a:chExt cx="5072312" cy="5757600"/>
          </a:xfrm>
        </p:grpSpPr>
        <p:pic>
          <p:nvPicPr>
            <p:cNvPr id="67" name="그림 66">
              <a:extLst>
                <a:ext uri="{FF2B5EF4-FFF2-40B4-BE49-F238E27FC236}">
                  <a16:creationId xmlns:a16="http://schemas.microsoft.com/office/drawing/2014/main" id="{06E90EA6-46E6-4B81-8120-9FF37B0F6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515347"/>
              <a:ext cx="5072312" cy="5757600"/>
            </a:xfrm>
            <a:prstGeom prst="rect">
              <a:avLst/>
            </a:prstGeom>
          </p:spPr>
        </p:pic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529E70B-B649-4E3E-A62B-6EB3529CD388}"/>
                </a:ext>
              </a:extLst>
            </p:cNvPr>
            <p:cNvSpPr txBox="1"/>
            <p:nvPr/>
          </p:nvSpPr>
          <p:spPr>
            <a:xfrm>
              <a:off x="1359499" y="2008298"/>
              <a:ext cx="3002139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-2</a:t>
              </a:r>
              <a:endParaRPr lang="ko-KR" altLang="en-US" sz="1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1" name="Q2">
            <a:extLst>
              <a:ext uri="{FF2B5EF4-FFF2-40B4-BE49-F238E27FC236}">
                <a16:creationId xmlns:a16="http://schemas.microsoft.com/office/drawing/2014/main" id="{0E5AD34C-E907-4D9D-9D7A-FBA7E4B8EEAD}"/>
              </a:ext>
            </a:extLst>
          </p:cNvPr>
          <p:cNvGrpSpPr/>
          <p:nvPr/>
        </p:nvGrpSpPr>
        <p:grpSpPr>
          <a:xfrm>
            <a:off x="6697300" y="525664"/>
            <a:ext cx="5072312" cy="5757600"/>
            <a:chOff x="6697300" y="525664"/>
            <a:chExt cx="5072312" cy="5757600"/>
          </a:xfrm>
        </p:grpSpPr>
        <p:pic>
          <p:nvPicPr>
            <p:cNvPr id="57" name="그림 56">
              <a:extLst>
                <a:ext uri="{FF2B5EF4-FFF2-40B4-BE49-F238E27FC236}">
                  <a16:creationId xmlns:a16="http://schemas.microsoft.com/office/drawing/2014/main" id="{5712AD6A-6736-4B92-8A23-A0477EFC7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7300" y="525664"/>
              <a:ext cx="5072312" cy="5757600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0B9F40D-372B-4F2C-90AB-7AC61D332BAA}"/>
                </a:ext>
              </a:extLst>
            </p:cNvPr>
            <p:cNvSpPr txBox="1"/>
            <p:nvPr/>
          </p:nvSpPr>
          <p:spPr>
            <a:xfrm>
              <a:off x="7440935" y="2049392"/>
              <a:ext cx="3595437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/>
                <a:t>I’m</a:t>
              </a:r>
            </a:p>
            <a:p>
              <a:pPr algn="ctr"/>
              <a:r>
                <a:rPr lang="en-US" altLang="ko-KR" sz="5400" b="1" dirty="0"/>
                <a:t>good at acting.</a:t>
              </a:r>
            </a:p>
          </p:txBody>
        </p:sp>
      </p:grp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E23C2D4B-47E4-441F-A336-C2109912A693}"/>
              </a:ext>
            </a:extLst>
          </p:cNvPr>
          <p:cNvSpPr/>
          <p:nvPr/>
        </p:nvSpPr>
        <p:spPr>
          <a:xfrm>
            <a:off x="302160" y="308203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Q5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C5F71A4-D238-4A22-B8CF-9E624DF6BEC7}"/>
              </a:ext>
            </a:extLst>
          </p:cNvPr>
          <p:cNvSpPr/>
          <p:nvPr/>
        </p:nvSpPr>
        <p:spPr>
          <a:xfrm rot="359988">
            <a:off x="6131043" y="5209546"/>
            <a:ext cx="2619784" cy="807814"/>
          </a:xfrm>
          <a:prstGeom prst="roundRect">
            <a:avLst>
              <a:gd name="adj" fmla="val 50000"/>
            </a:avLst>
          </a:prstGeom>
          <a:solidFill>
            <a:srgbClr val="3BBD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/>
              <a:t>Sit Down</a:t>
            </a:r>
            <a:endParaRPr lang="ko-KR" altLang="en-US" sz="2800" b="1" dirty="0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879CCC49-AA88-4C0C-AD73-259061559267}"/>
              </a:ext>
            </a:extLst>
          </p:cNvPr>
          <p:cNvGrpSpPr/>
          <p:nvPr/>
        </p:nvGrpSpPr>
        <p:grpSpPr>
          <a:xfrm>
            <a:off x="324412" y="375304"/>
            <a:ext cx="5072312" cy="6047756"/>
            <a:chOff x="324412" y="405122"/>
            <a:chExt cx="5072312" cy="6047756"/>
          </a:xfrm>
        </p:grpSpPr>
        <p:pic>
          <p:nvPicPr>
            <p:cNvPr id="56" name="그림 55">
              <a:extLst>
                <a:ext uri="{FF2B5EF4-FFF2-40B4-BE49-F238E27FC236}">
                  <a16:creationId xmlns:a16="http://schemas.microsoft.com/office/drawing/2014/main" id="{5AC4DF57-5797-4DD2-9846-885DB524118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405122"/>
              <a:ext cx="5072312" cy="6047756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2E410BD-B051-4115-89FF-F454AB60566E}"/>
                </a:ext>
              </a:extLst>
            </p:cNvPr>
            <p:cNvSpPr txBox="1"/>
            <p:nvPr/>
          </p:nvSpPr>
          <p:spPr>
            <a:xfrm>
              <a:off x="1155628" y="2008298"/>
              <a:ext cx="3595437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/>
                <a:t>I want </a:t>
              </a:r>
            </a:p>
            <a:p>
              <a:pPr algn="ctr"/>
              <a:r>
                <a:rPr lang="en-US" altLang="ko-KR" sz="5400" b="1" dirty="0"/>
                <a:t>to be </a:t>
              </a:r>
            </a:p>
            <a:p>
              <a:pPr algn="ctr"/>
              <a:r>
                <a:rPr lang="en-US" altLang="ko-KR" sz="5400" b="1" dirty="0"/>
                <a:t>a writer.</a:t>
              </a:r>
            </a:p>
          </p:txBody>
        </p:sp>
      </p:grp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870CA13A-4A1A-43DE-89E1-8C25131480DA}"/>
              </a:ext>
            </a:extLst>
          </p:cNvPr>
          <p:cNvSpPr/>
          <p:nvPr/>
        </p:nvSpPr>
        <p:spPr>
          <a:xfrm rot="21352051">
            <a:off x="3450515" y="473931"/>
            <a:ext cx="2619784" cy="807814"/>
          </a:xfrm>
          <a:prstGeom prst="roundRect">
            <a:avLst>
              <a:gd name="adj" fmla="val 50000"/>
            </a:avLst>
          </a:prstGeom>
          <a:solidFill>
            <a:srgbClr val="E78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/>
              <a:t>Stand Up</a:t>
            </a:r>
            <a:endParaRPr lang="ko-KR" altLang="en-US" sz="2800" b="1" dirty="0"/>
          </a:p>
        </p:txBody>
      </p:sp>
      <p:sp>
        <p:nvSpPr>
          <p:cNvPr id="19" name="바닥글 개체 틀 1">
            <a:extLst>
              <a:ext uri="{FF2B5EF4-FFF2-40B4-BE49-F238E27FC236}">
                <a16:creationId xmlns:a16="http://schemas.microsoft.com/office/drawing/2014/main" id="{0ACE1737-8287-4916-AFEC-0C6021B4E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2 What Do You Want to Be?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118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6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A1">
            <a:extLst>
              <a:ext uri="{FF2B5EF4-FFF2-40B4-BE49-F238E27FC236}">
                <a16:creationId xmlns:a16="http://schemas.microsoft.com/office/drawing/2014/main" id="{07474056-1C34-400A-BED9-5B21D0D5EB48}"/>
              </a:ext>
            </a:extLst>
          </p:cNvPr>
          <p:cNvGrpSpPr/>
          <p:nvPr/>
        </p:nvGrpSpPr>
        <p:grpSpPr>
          <a:xfrm>
            <a:off x="324412" y="405122"/>
            <a:ext cx="5072312" cy="6047756"/>
            <a:chOff x="324412" y="405122"/>
            <a:chExt cx="5072312" cy="6047756"/>
          </a:xfrm>
        </p:grpSpPr>
        <p:pic>
          <p:nvPicPr>
            <p:cNvPr id="63" name="그림 62">
              <a:extLst>
                <a:ext uri="{FF2B5EF4-FFF2-40B4-BE49-F238E27FC236}">
                  <a16:creationId xmlns:a16="http://schemas.microsoft.com/office/drawing/2014/main" id="{917329F5-B8D6-40BB-892F-343EB82383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405122"/>
              <a:ext cx="5072312" cy="6047756"/>
            </a:xfrm>
            <a:prstGeom prst="rect">
              <a:avLst/>
            </a:prstGeom>
          </p:spPr>
        </p:pic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B24144D-E171-4DD1-963D-126928151593}"/>
                </a:ext>
              </a:extLst>
            </p:cNvPr>
            <p:cNvSpPr txBox="1"/>
            <p:nvPr/>
          </p:nvSpPr>
          <p:spPr>
            <a:xfrm>
              <a:off x="1359499" y="2008298"/>
              <a:ext cx="3002139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+1</a:t>
              </a:r>
              <a:endParaRPr lang="ko-KR" altLang="en-US" sz="1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6" name="A2">
            <a:extLst>
              <a:ext uri="{FF2B5EF4-FFF2-40B4-BE49-F238E27FC236}">
                <a16:creationId xmlns:a16="http://schemas.microsoft.com/office/drawing/2014/main" id="{D110D327-6290-4A7A-ADEF-037237E899B8}"/>
              </a:ext>
            </a:extLst>
          </p:cNvPr>
          <p:cNvGrpSpPr/>
          <p:nvPr/>
        </p:nvGrpSpPr>
        <p:grpSpPr>
          <a:xfrm>
            <a:off x="6697300" y="525664"/>
            <a:ext cx="5072312" cy="5757600"/>
            <a:chOff x="324412" y="515347"/>
            <a:chExt cx="5072312" cy="5757600"/>
          </a:xfrm>
        </p:grpSpPr>
        <p:pic>
          <p:nvPicPr>
            <p:cNvPr id="67" name="그림 66">
              <a:extLst>
                <a:ext uri="{FF2B5EF4-FFF2-40B4-BE49-F238E27FC236}">
                  <a16:creationId xmlns:a16="http://schemas.microsoft.com/office/drawing/2014/main" id="{06E90EA6-46E6-4B81-8120-9FF37B0F6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515347"/>
              <a:ext cx="5072312" cy="5757600"/>
            </a:xfrm>
            <a:prstGeom prst="rect">
              <a:avLst/>
            </a:prstGeom>
          </p:spPr>
        </p:pic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529E70B-B649-4E3E-A62B-6EB3529CD388}"/>
                </a:ext>
              </a:extLst>
            </p:cNvPr>
            <p:cNvSpPr txBox="1"/>
            <p:nvPr/>
          </p:nvSpPr>
          <p:spPr>
            <a:xfrm>
              <a:off x="1359499" y="2008298"/>
              <a:ext cx="3002139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-1</a:t>
              </a:r>
              <a:endParaRPr lang="ko-KR" altLang="en-US" sz="1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0" name="Q1">
            <a:extLst>
              <a:ext uri="{FF2B5EF4-FFF2-40B4-BE49-F238E27FC236}">
                <a16:creationId xmlns:a16="http://schemas.microsoft.com/office/drawing/2014/main" id="{35D7AFFD-B9A3-45B1-8BED-D3CDB489FFB1}"/>
              </a:ext>
            </a:extLst>
          </p:cNvPr>
          <p:cNvGrpSpPr/>
          <p:nvPr/>
        </p:nvGrpSpPr>
        <p:grpSpPr>
          <a:xfrm>
            <a:off x="324412" y="405122"/>
            <a:ext cx="5072312" cy="6047756"/>
            <a:chOff x="324412" y="405122"/>
            <a:chExt cx="5072312" cy="6047756"/>
          </a:xfrm>
        </p:grpSpPr>
        <p:pic>
          <p:nvPicPr>
            <p:cNvPr id="56" name="그림 55">
              <a:extLst>
                <a:ext uri="{FF2B5EF4-FFF2-40B4-BE49-F238E27FC236}">
                  <a16:creationId xmlns:a16="http://schemas.microsoft.com/office/drawing/2014/main" id="{5AC4DF57-5797-4DD2-9846-885DB52411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405122"/>
              <a:ext cx="5072312" cy="6047756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DEF850B-E652-432B-94DE-8FADF70DDDE3}"/>
                </a:ext>
              </a:extLst>
            </p:cNvPr>
            <p:cNvSpPr txBox="1"/>
            <p:nvPr/>
          </p:nvSpPr>
          <p:spPr>
            <a:xfrm>
              <a:off x="1354624" y="2039076"/>
              <a:ext cx="3142731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/>
                <a:t>I want to be </a:t>
              </a:r>
            </a:p>
            <a:p>
              <a:pPr algn="ctr"/>
              <a:r>
                <a:rPr lang="en-US" altLang="ko-KR" sz="5400" b="1" dirty="0"/>
                <a:t>a painter.</a:t>
              </a:r>
            </a:p>
          </p:txBody>
        </p:sp>
      </p:grpSp>
      <p:grpSp>
        <p:nvGrpSpPr>
          <p:cNvPr id="61" name="Q2">
            <a:extLst>
              <a:ext uri="{FF2B5EF4-FFF2-40B4-BE49-F238E27FC236}">
                <a16:creationId xmlns:a16="http://schemas.microsoft.com/office/drawing/2014/main" id="{0E5AD34C-E907-4D9D-9D7A-FBA7E4B8EEAD}"/>
              </a:ext>
            </a:extLst>
          </p:cNvPr>
          <p:cNvGrpSpPr/>
          <p:nvPr/>
        </p:nvGrpSpPr>
        <p:grpSpPr>
          <a:xfrm>
            <a:off x="6697300" y="525664"/>
            <a:ext cx="5072312" cy="5757600"/>
            <a:chOff x="6697300" y="525664"/>
            <a:chExt cx="5072312" cy="5757600"/>
          </a:xfrm>
        </p:grpSpPr>
        <p:pic>
          <p:nvPicPr>
            <p:cNvPr id="57" name="그림 56">
              <a:extLst>
                <a:ext uri="{FF2B5EF4-FFF2-40B4-BE49-F238E27FC236}">
                  <a16:creationId xmlns:a16="http://schemas.microsoft.com/office/drawing/2014/main" id="{5712AD6A-6736-4B92-8A23-A0477EFC7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7300" y="525664"/>
              <a:ext cx="5072312" cy="5757600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0B9F40D-372B-4F2C-90AB-7AC61D332BAA}"/>
                </a:ext>
              </a:extLst>
            </p:cNvPr>
            <p:cNvSpPr txBox="1"/>
            <p:nvPr/>
          </p:nvSpPr>
          <p:spPr>
            <a:xfrm>
              <a:off x="7435738" y="2039076"/>
              <a:ext cx="3595437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/>
                <a:t>You’re good at</a:t>
              </a:r>
            </a:p>
            <a:p>
              <a:pPr algn="ctr"/>
              <a:r>
                <a:rPr lang="en-US" altLang="ko-KR" sz="5400" b="1" dirty="0"/>
                <a:t>baking.</a:t>
              </a:r>
            </a:p>
          </p:txBody>
        </p:sp>
      </p:grp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E23C2D4B-47E4-441F-A336-C2109912A693}"/>
              </a:ext>
            </a:extLst>
          </p:cNvPr>
          <p:cNvSpPr/>
          <p:nvPr/>
        </p:nvSpPr>
        <p:spPr>
          <a:xfrm>
            <a:off x="302160" y="308203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Q6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870CA13A-4A1A-43DE-89E1-8C25131480DA}"/>
              </a:ext>
            </a:extLst>
          </p:cNvPr>
          <p:cNvSpPr/>
          <p:nvPr/>
        </p:nvSpPr>
        <p:spPr>
          <a:xfrm rot="21352051">
            <a:off x="3450515" y="473931"/>
            <a:ext cx="2619784" cy="807814"/>
          </a:xfrm>
          <a:prstGeom prst="roundRect">
            <a:avLst>
              <a:gd name="adj" fmla="val 50000"/>
            </a:avLst>
          </a:prstGeom>
          <a:solidFill>
            <a:srgbClr val="E78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/>
              <a:t>Stand Up</a:t>
            </a:r>
            <a:endParaRPr lang="ko-KR" altLang="en-US" sz="2800" b="1" dirty="0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C5F71A4-D238-4A22-B8CF-9E624DF6BEC7}"/>
              </a:ext>
            </a:extLst>
          </p:cNvPr>
          <p:cNvSpPr/>
          <p:nvPr/>
        </p:nvSpPr>
        <p:spPr>
          <a:xfrm rot="359988">
            <a:off x="6131043" y="5209546"/>
            <a:ext cx="2619784" cy="807814"/>
          </a:xfrm>
          <a:prstGeom prst="roundRect">
            <a:avLst>
              <a:gd name="adj" fmla="val 50000"/>
            </a:avLst>
          </a:prstGeom>
          <a:solidFill>
            <a:srgbClr val="3BBD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/>
              <a:t>Sit Down</a:t>
            </a:r>
            <a:endParaRPr lang="ko-KR" altLang="en-US" sz="2800" b="1" dirty="0"/>
          </a:p>
        </p:txBody>
      </p:sp>
      <p:sp>
        <p:nvSpPr>
          <p:cNvPr id="18" name="바닥글 개체 틀 1">
            <a:extLst>
              <a:ext uri="{FF2B5EF4-FFF2-40B4-BE49-F238E27FC236}">
                <a16:creationId xmlns:a16="http://schemas.microsoft.com/office/drawing/2014/main" id="{B3FD8CBC-2A4B-4063-868B-49EECB78C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2 What Do You Want to Be?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72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ECF6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A1">
            <a:extLst>
              <a:ext uri="{FF2B5EF4-FFF2-40B4-BE49-F238E27FC236}">
                <a16:creationId xmlns:a16="http://schemas.microsoft.com/office/drawing/2014/main" id="{07474056-1C34-400A-BED9-5B21D0D5EB48}"/>
              </a:ext>
            </a:extLst>
          </p:cNvPr>
          <p:cNvGrpSpPr/>
          <p:nvPr/>
        </p:nvGrpSpPr>
        <p:grpSpPr>
          <a:xfrm>
            <a:off x="324412" y="405122"/>
            <a:ext cx="5072312" cy="6047756"/>
            <a:chOff x="324412" y="405122"/>
            <a:chExt cx="5072312" cy="6047756"/>
          </a:xfrm>
        </p:grpSpPr>
        <p:pic>
          <p:nvPicPr>
            <p:cNvPr id="63" name="그림 62">
              <a:extLst>
                <a:ext uri="{FF2B5EF4-FFF2-40B4-BE49-F238E27FC236}">
                  <a16:creationId xmlns:a16="http://schemas.microsoft.com/office/drawing/2014/main" id="{917329F5-B8D6-40BB-892F-343EB82383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405122"/>
              <a:ext cx="5072312" cy="6047756"/>
            </a:xfrm>
            <a:prstGeom prst="rect">
              <a:avLst/>
            </a:prstGeom>
          </p:spPr>
        </p:pic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B24144D-E171-4DD1-963D-126928151593}"/>
                </a:ext>
              </a:extLst>
            </p:cNvPr>
            <p:cNvSpPr txBox="1"/>
            <p:nvPr/>
          </p:nvSpPr>
          <p:spPr>
            <a:xfrm>
              <a:off x="1359499" y="2008298"/>
              <a:ext cx="3002139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+1</a:t>
              </a:r>
              <a:endParaRPr lang="ko-KR" altLang="en-US" sz="1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6" name="A2">
            <a:extLst>
              <a:ext uri="{FF2B5EF4-FFF2-40B4-BE49-F238E27FC236}">
                <a16:creationId xmlns:a16="http://schemas.microsoft.com/office/drawing/2014/main" id="{D110D327-6290-4A7A-ADEF-037237E899B8}"/>
              </a:ext>
            </a:extLst>
          </p:cNvPr>
          <p:cNvGrpSpPr/>
          <p:nvPr/>
        </p:nvGrpSpPr>
        <p:grpSpPr>
          <a:xfrm>
            <a:off x="6697300" y="525664"/>
            <a:ext cx="5072312" cy="5757600"/>
            <a:chOff x="324412" y="515347"/>
            <a:chExt cx="5072312" cy="5757600"/>
          </a:xfrm>
        </p:grpSpPr>
        <p:pic>
          <p:nvPicPr>
            <p:cNvPr id="67" name="그림 66">
              <a:extLst>
                <a:ext uri="{FF2B5EF4-FFF2-40B4-BE49-F238E27FC236}">
                  <a16:creationId xmlns:a16="http://schemas.microsoft.com/office/drawing/2014/main" id="{06E90EA6-46E6-4B81-8120-9FF37B0F6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515347"/>
              <a:ext cx="5072312" cy="5757600"/>
            </a:xfrm>
            <a:prstGeom prst="rect">
              <a:avLst/>
            </a:prstGeom>
          </p:spPr>
        </p:pic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529E70B-B649-4E3E-A62B-6EB3529CD388}"/>
                </a:ext>
              </a:extLst>
            </p:cNvPr>
            <p:cNvSpPr txBox="1"/>
            <p:nvPr/>
          </p:nvSpPr>
          <p:spPr>
            <a:xfrm>
              <a:off x="1359499" y="2008298"/>
              <a:ext cx="3002139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-1</a:t>
              </a:r>
              <a:endParaRPr lang="ko-KR" altLang="en-US" sz="1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0" name="Q1">
            <a:extLst>
              <a:ext uri="{FF2B5EF4-FFF2-40B4-BE49-F238E27FC236}">
                <a16:creationId xmlns:a16="http://schemas.microsoft.com/office/drawing/2014/main" id="{35D7AFFD-B9A3-45B1-8BED-D3CDB489FFB1}"/>
              </a:ext>
            </a:extLst>
          </p:cNvPr>
          <p:cNvGrpSpPr/>
          <p:nvPr/>
        </p:nvGrpSpPr>
        <p:grpSpPr>
          <a:xfrm>
            <a:off x="324412" y="405122"/>
            <a:ext cx="5072312" cy="6047756"/>
            <a:chOff x="324412" y="405122"/>
            <a:chExt cx="5072312" cy="6047756"/>
          </a:xfrm>
        </p:grpSpPr>
        <p:pic>
          <p:nvPicPr>
            <p:cNvPr id="56" name="그림 55">
              <a:extLst>
                <a:ext uri="{FF2B5EF4-FFF2-40B4-BE49-F238E27FC236}">
                  <a16:creationId xmlns:a16="http://schemas.microsoft.com/office/drawing/2014/main" id="{5AC4DF57-5797-4DD2-9846-885DB52411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12" y="405122"/>
              <a:ext cx="5072312" cy="6047756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DEF850B-E652-432B-94DE-8FADF70DDDE3}"/>
                </a:ext>
              </a:extLst>
            </p:cNvPr>
            <p:cNvSpPr txBox="1"/>
            <p:nvPr/>
          </p:nvSpPr>
          <p:spPr>
            <a:xfrm>
              <a:off x="1160826" y="2039076"/>
              <a:ext cx="3594054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/>
                <a:t>I want</a:t>
              </a:r>
            </a:p>
            <a:p>
              <a:pPr algn="ctr"/>
              <a:r>
                <a:rPr lang="en-US" altLang="ko-KR" sz="5400" b="1" dirty="0"/>
                <a:t>to be</a:t>
              </a:r>
            </a:p>
            <a:p>
              <a:pPr algn="ctr"/>
              <a:r>
                <a:rPr lang="en-US" altLang="ko-KR" sz="5400" b="1" dirty="0"/>
                <a:t>a writer.</a:t>
              </a:r>
            </a:p>
          </p:txBody>
        </p:sp>
      </p:grp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E23C2D4B-47E4-441F-A336-C2109912A693}"/>
              </a:ext>
            </a:extLst>
          </p:cNvPr>
          <p:cNvSpPr/>
          <p:nvPr/>
        </p:nvSpPr>
        <p:spPr>
          <a:xfrm>
            <a:off x="302160" y="308203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Q7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870CA13A-4A1A-43DE-89E1-8C25131480DA}"/>
              </a:ext>
            </a:extLst>
          </p:cNvPr>
          <p:cNvSpPr/>
          <p:nvPr/>
        </p:nvSpPr>
        <p:spPr>
          <a:xfrm rot="21352051">
            <a:off x="3450515" y="473931"/>
            <a:ext cx="2619784" cy="807814"/>
          </a:xfrm>
          <a:prstGeom prst="roundRect">
            <a:avLst>
              <a:gd name="adj" fmla="val 50000"/>
            </a:avLst>
          </a:prstGeom>
          <a:solidFill>
            <a:srgbClr val="E78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/>
              <a:t>Stand Up</a:t>
            </a:r>
            <a:endParaRPr lang="ko-KR" altLang="en-US" sz="2800" b="1" dirty="0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413A0B81-060A-4C86-8C95-C6D2C72C81AD}"/>
              </a:ext>
            </a:extLst>
          </p:cNvPr>
          <p:cNvGrpSpPr/>
          <p:nvPr/>
        </p:nvGrpSpPr>
        <p:grpSpPr>
          <a:xfrm>
            <a:off x="6697300" y="525664"/>
            <a:ext cx="5072312" cy="5757600"/>
            <a:chOff x="6697300" y="525664"/>
            <a:chExt cx="5072312" cy="5757600"/>
          </a:xfrm>
        </p:grpSpPr>
        <p:pic>
          <p:nvPicPr>
            <p:cNvPr id="57" name="그림 56">
              <a:extLst>
                <a:ext uri="{FF2B5EF4-FFF2-40B4-BE49-F238E27FC236}">
                  <a16:creationId xmlns:a16="http://schemas.microsoft.com/office/drawing/2014/main" id="{5712AD6A-6736-4B92-8A23-A0477EFC7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7300" y="525664"/>
              <a:ext cx="5072312" cy="575760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B5BC202-E88F-4397-AD0B-7451794E8E59}"/>
                </a:ext>
              </a:extLst>
            </p:cNvPr>
            <p:cNvSpPr txBox="1"/>
            <p:nvPr/>
          </p:nvSpPr>
          <p:spPr>
            <a:xfrm>
              <a:off x="7435738" y="2039076"/>
              <a:ext cx="3595437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/>
                <a:t>I want </a:t>
              </a:r>
            </a:p>
            <a:p>
              <a:pPr algn="ctr"/>
              <a:r>
                <a:rPr lang="en-US" altLang="ko-KR" sz="5400" b="1" dirty="0"/>
                <a:t>to be </a:t>
              </a:r>
            </a:p>
            <a:p>
              <a:pPr algn="ctr"/>
              <a:r>
                <a:rPr lang="en-US" altLang="ko-KR" sz="5400" b="1" dirty="0"/>
                <a:t>an actor.</a:t>
              </a:r>
            </a:p>
          </p:txBody>
        </p:sp>
      </p:grp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C5F71A4-D238-4A22-B8CF-9E624DF6BEC7}"/>
              </a:ext>
            </a:extLst>
          </p:cNvPr>
          <p:cNvSpPr/>
          <p:nvPr/>
        </p:nvSpPr>
        <p:spPr>
          <a:xfrm rot="359988">
            <a:off x="6131043" y="5209546"/>
            <a:ext cx="2619784" cy="807814"/>
          </a:xfrm>
          <a:prstGeom prst="roundRect">
            <a:avLst>
              <a:gd name="adj" fmla="val 50000"/>
            </a:avLst>
          </a:prstGeom>
          <a:solidFill>
            <a:srgbClr val="3BBD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/>
              <a:t>Sit Down</a:t>
            </a:r>
            <a:endParaRPr lang="ko-KR" altLang="en-US" sz="2800" b="1" dirty="0"/>
          </a:p>
        </p:txBody>
      </p:sp>
      <p:sp>
        <p:nvSpPr>
          <p:cNvPr id="19" name="바닥글 개체 틀 1">
            <a:extLst>
              <a:ext uri="{FF2B5EF4-FFF2-40B4-BE49-F238E27FC236}">
                <a16:creationId xmlns:a16="http://schemas.microsoft.com/office/drawing/2014/main" id="{9D3FD66F-FF77-43A7-9F7B-553501D3C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2 What Do You Want to Be?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18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533</Words>
  <Application>Microsoft Office PowerPoint</Application>
  <PresentationFormat>와이드스크린</PresentationFormat>
  <Paragraphs>151</Paragraphs>
  <Slides>14</Slides>
  <Notes>1</Notes>
  <HiddenSlides>6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9" baseType="lpstr">
      <vt:lpstr>맑은 고딕</vt:lpstr>
      <vt:lpstr>Aharoni</vt:lpstr>
      <vt:lpstr>Arial</vt:lpstr>
      <vt:lpstr>Calibri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2024-11-13T06:24:51Z</dcterms:created>
  <dcterms:modified xsi:type="dcterms:W3CDTF">2025-04-16T07:49:21Z</dcterms:modified>
</cp:coreProperties>
</file>