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64" r:id="rId5"/>
    <p:sldId id="259" r:id="rId6"/>
    <p:sldId id="260" r:id="rId7"/>
    <p:sldId id="265" r:id="rId8"/>
    <p:sldId id="266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C67D"/>
    <a:srgbClr val="FDFAE8"/>
    <a:srgbClr val="DC8AD7"/>
    <a:srgbClr val="A377F7"/>
    <a:srgbClr val="E1667B"/>
    <a:srgbClr val="F4DE70"/>
    <a:srgbClr val="456C4C"/>
    <a:srgbClr val="E1667A"/>
    <a:srgbClr val="497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330" autoAdjust="0"/>
  </p:normalViewPr>
  <p:slideViewPr>
    <p:cSldViewPr snapToGrid="0">
      <p:cViewPr varScale="1">
        <p:scale>
          <a:sx n="96" d="100"/>
          <a:sy n="96" d="100"/>
        </p:scale>
        <p:origin x="115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1EA01-EC03-4F8B-B8A2-3B2F86DA7448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B1A70-97E2-49C8-A269-E160F741A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12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>
              <a:ea typeface="맑은 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B1A70-97E2-49C8-A269-E160F741A91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226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>
              <a:ea typeface="맑은 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B1A70-97E2-49C8-A269-E160F741A91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6183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B1A70-97E2-49C8-A269-E160F741A91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549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2C17DE-631F-4C35-A287-D661866A9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1738742-FCAA-4E7C-B63E-7FDCEE43B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157D39-1CF6-4057-9707-3B6C54BAE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D3E1-13A1-40B4-AD6F-370C7F4F83F3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09C9A7-0554-4024-B18E-1FA7780C9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3985A9F-FB27-4D24-B0ED-D8E9FC3E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502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A806CA-E25B-46B7-8CB7-52045A080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A210263-CD0A-46C6-85F5-D4E561E46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8B31E2-A60A-4537-9884-61F0C4E05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95C4B-6C37-4026-9F21-819A52633247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501A27-3956-4BD1-B3FE-C61011BE1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154D76E-2604-4973-A591-0E3489A3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273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9F39F4C-B659-456D-82A4-35852276E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8C5951E-25CF-4CA3-81D2-A43332AD7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371361-AD10-4569-98C9-E766B5179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041B-705B-42F2-8082-881C0FF43CB2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034EA3-31EE-4597-838C-7820D7B6F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CCF166A-362C-4775-A21C-85DAFBCEF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3582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226E1F-03CE-4951-BE70-A4B29D325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FE19D7-64DD-4F17-824E-FA34EEB1C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4FD6AF-57C6-406F-AD36-167F55090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FD90-EFAD-4AF2-BEA9-FE9EF37E49EA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B3C5C9-1695-4C03-87D6-22DAB7C8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2F918B-23A3-4BBF-B8CA-91FD14FDC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60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6FD4D5-EBE6-4A75-B802-5F23D43D9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CAA4402-51D4-4D79-904D-8FF5A43BF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8E1D0-2D6D-4B93-8833-06D54A221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EDA9C-52AB-489C-B4FA-DC40D8367F6B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654C377-FD62-41FE-AC1A-D4C011669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CE1FD5C-F42B-46EB-9A91-8E5CF0FDB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85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D61747-9C4A-411E-8B6A-712BF09E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667070-11F3-4535-BD79-2CF84FCF3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999123E-1829-45B3-B172-336804C8E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3799D7F-8D59-4925-8E27-2AEBA25E4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BE49-5CD1-4EDF-AF6D-73810F34D358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7937116-C7CD-4E56-9525-65EEF130A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4982FC1-2E67-4C7A-8166-129DD7689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025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06515-5586-4688-A677-49920FC23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408B459-DF11-411E-B382-D916DDD6C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16477A5-1835-406B-B14B-8238B2450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AA4B95A-115A-4EBE-B3CA-2607B18EE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95F6D79-418D-4342-AAE3-D49E4E1ACF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7D29D68-37FB-4E99-A03E-C7319FBFB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F810B-B63C-47DC-B2D1-1D477146B096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55551FF-FD53-41C9-AD48-528FA0A16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D6D4F4-6DB7-43D3-A6AC-A722E0DE2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3520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B80C18-1037-46A1-8D80-744380EF8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82C3033-825E-4735-AB13-F53E70C42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1631A-982D-48F7-98D0-14EA75CECEFC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F966DA0-0D94-4515-BD23-3AD2D3E7C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8B875D7-61F4-4CB2-8E24-DCAED743B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717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0581855-F866-4F20-8E3A-294E2DADB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33DE1-511B-4962-ACD9-09054C8667A2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B2D4140-2F98-481B-9FF7-126865674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155607B-B7EC-4FB6-9CB5-568571B99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80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D030B0-6F74-4F10-97B0-6EDDAD77A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455E6F8-FE7F-4F53-82A3-6E731B4A9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39902DB-6BC1-4B7E-AF7B-29FD4A025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4BE59A0-0921-4F7B-A2AE-81B6D3FBD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CB78-0E7F-4BF5-AFD8-160ACF5D8367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12B6BE-D4CA-4B37-868E-9D5FCB755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E7148A1-991A-4223-A1CD-C8BCC7E8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109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ED9313-FA8C-41AB-88A1-126A5EE76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9579CD6-026A-4E1A-9FD6-DD07DF524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B466D0E-962D-4AF7-80DF-FD7BB7AA9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51EE988-100B-47D2-BA5F-BDEBC11EC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7E0A0-996D-4AD6-855E-8C872E68A337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DB998D4-626D-4661-8D91-A6C3DE01E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E721242-416F-48C0-AFDE-14C889984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90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6F84006-BB05-4687-BB26-6A4B64DDF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525E2B-C1DB-4F86-ADF6-A0A3BA607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A652C41-8C6A-43DD-8F5C-E2A39BC4B2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83BDD-F8FF-49F4-9285-1A4BBDA7031A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580D01-2505-4CF0-8E4E-D8B298147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Lesson 4 He Has Short Curly Hair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25ACD43-1505-4034-A5C2-42EA488D9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19B8B-804F-47D3-8785-741141935F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068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80B90D-F464-4B17-A6A0-C37F12202CAA}"/>
              </a:ext>
            </a:extLst>
          </p:cNvPr>
          <p:cNvSpPr txBox="1"/>
          <p:nvPr/>
        </p:nvSpPr>
        <p:spPr>
          <a:xfrm>
            <a:off x="1520687" y="1650219"/>
            <a:ext cx="902473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600" b="1" dirty="0">
                <a:solidFill>
                  <a:srgbClr val="4978A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haroni" panose="02010803020104030203" pitchFamily="2" charset="-79"/>
              </a:rPr>
              <a:t>가장 특이한 점 묘사하기</a:t>
            </a:r>
          </a:p>
        </p:txBody>
      </p:sp>
      <p:sp>
        <p:nvSpPr>
          <p:cNvPr id="6" name="별: 꼭짓점 4개 5">
            <a:extLst>
              <a:ext uri="{FF2B5EF4-FFF2-40B4-BE49-F238E27FC236}">
                <a16:creationId xmlns:a16="http://schemas.microsoft.com/office/drawing/2014/main" id="{AFABD359-30AB-41C2-841F-C57181C1F70C}"/>
              </a:ext>
            </a:extLst>
          </p:cNvPr>
          <p:cNvSpPr/>
          <p:nvPr/>
        </p:nvSpPr>
        <p:spPr>
          <a:xfrm rot="514459">
            <a:off x="1244338" y="2097245"/>
            <a:ext cx="546755" cy="492625"/>
          </a:xfrm>
          <a:prstGeom prst="star4">
            <a:avLst>
              <a:gd name="adj" fmla="val 18241"/>
            </a:avLst>
          </a:prstGeom>
          <a:solidFill>
            <a:srgbClr val="E16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별: 꼭짓점 4개 6">
            <a:extLst>
              <a:ext uri="{FF2B5EF4-FFF2-40B4-BE49-F238E27FC236}">
                <a16:creationId xmlns:a16="http://schemas.microsoft.com/office/drawing/2014/main" id="{8B88622E-2882-4E18-8A17-59408259C501}"/>
              </a:ext>
            </a:extLst>
          </p:cNvPr>
          <p:cNvSpPr/>
          <p:nvPr/>
        </p:nvSpPr>
        <p:spPr>
          <a:xfrm rot="21210766">
            <a:off x="10400905" y="1911737"/>
            <a:ext cx="546755" cy="492625"/>
          </a:xfrm>
          <a:prstGeom prst="star4">
            <a:avLst>
              <a:gd name="adj" fmla="val 18241"/>
            </a:avLst>
          </a:prstGeom>
          <a:solidFill>
            <a:srgbClr val="E16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순서도: 지연 7">
            <a:extLst>
              <a:ext uri="{FF2B5EF4-FFF2-40B4-BE49-F238E27FC236}">
                <a16:creationId xmlns:a16="http://schemas.microsoft.com/office/drawing/2014/main" id="{12942DD0-FF6B-4812-82E1-B24F34BF20F2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0CB1E87-6B54-4E9A-950A-CA301E557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038" y="3983752"/>
            <a:ext cx="2201921" cy="266588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2689432-A3FA-4B3A-A4E9-53EEBA7F5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728" y="3303794"/>
            <a:ext cx="2706318" cy="3345839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96702C7-2168-4985-A9F8-AEDF1393647F}"/>
              </a:ext>
            </a:extLst>
          </p:cNvPr>
          <p:cNvSpPr/>
          <p:nvPr/>
        </p:nvSpPr>
        <p:spPr>
          <a:xfrm>
            <a:off x="2149830" y="1209590"/>
            <a:ext cx="1791549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Fun Time</a:t>
            </a:r>
            <a:endParaRPr lang="ko-KR" altLang="en-US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D3B2618-EDF8-44E7-8AF5-16A373093E9C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FA0C2BB0-AF63-4572-8D8E-6715756537E7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</a:rPr>
                <a:t>교과서</a:t>
              </a:r>
              <a:r>
                <a:rPr lang="en-US" altLang="ko-KR" sz="1600" dirty="0">
                  <a:solidFill>
                    <a:schemeClr val="tx1"/>
                  </a:solidFill>
                </a:rPr>
                <a:t>  57</a:t>
              </a:r>
              <a:r>
                <a:rPr lang="ko-KR" altLang="en-US" sz="1600" dirty="0">
                  <a:solidFill>
                    <a:schemeClr val="tx1"/>
                  </a:solidFill>
                </a:rPr>
                <a:t>쪽</a:t>
              </a:r>
            </a:p>
          </p:txBody>
        </p:sp>
        <p:pic>
          <p:nvPicPr>
            <p:cNvPr id="23" name="그래픽 22" descr="펼쳐진 책">
              <a:extLst>
                <a:ext uri="{FF2B5EF4-FFF2-40B4-BE49-F238E27FC236}">
                  <a16:creationId xmlns:a16="http://schemas.microsoft.com/office/drawing/2014/main" id="{DE2688CD-D1C6-443F-B1AF-EF5EFE0EB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B8F3ED2-BF50-44E9-A9C7-ADEA0DC87C70}"/>
              </a:ext>
            </a:extLst>
          </p:cNvPr>
          <p:cNvGrpSpPr/>
          <p:nvPr/>
        </p:nvGrpSpPr>
        <p:grpSpPr>
          <a:xfrm>
            <a:off x="538542" y="280491"/>
            <a:ext cx="5357755" cy="578621"/>
            <a:chOff x="538542" y="280491"/>
            <a:chExt cx="5357755" cy="578621"/>
          </a:xfrm>
        </p:grpSpPr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B845B5AB-9F89-4F64-800B-3A4D6F0F7A59}"/>
                </a:ext>
              </a:extLst>
            </p:cNvPr>
            <p:cNvSpPr/>
            <p:nvPr/>
          </p:nvSpPr>
          <p:spPr>
            <a:xfrm>
              <a:off x="538542" y="280491"/>
              <a:ext cx="5357755" cy="578621"/>
            </a:xfrm>
            <a:prstGeom prst="roundRect">
              <a:avLst>
                <a:gd name="adj" fmla="val 35088"/>
              </a:avLst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9FB7ED-3B4C-4ECE-9EE3-BF6AF273B7F1}"/>
                </a:ext>
              </a:extLst>
            </p:cNvPr>
            <p:cNvSpPr txBox="1"/>
            <p:nvPr/>
          </p:nvSpPr>
          <p:spPr>
            <a:xfrm>
              <a:off x="652534" y="395922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+mj-ea"/>
                  <a:ea typeface="+mj-ea"/>
                </a:rPr>
                <a:t>초등학교 </a:t>
              </a:r>
              <a:r>
                <a:rPr lang="en-US" altLang="ko-KR" dirty="0">
                  <a:latin typeface="+mj-ea"/>
                  <a:ea typeface="+mj-ea"/>
                </a:rPr>
                <a:t>6</a:t>
              </a:r>
              <a:endParaRPr lang="ko-KR" altLang="en-US" dirty="0">
                <a:latin typeface="+mj-ea"/>
                <a:ea typeface="+mj-ea"/>
              </a:endParaRPr>
            </a:p>
          </p:txBody>
        </p: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767F9108-D9CD-4179-8F59-394AE2929A1A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AB4612-2EDC-4FFA-A812-28EC7B868D5B}"/>
                </a:ext>
              </a:extLst>
            </p:cNvPr>
            <p:cNvSpPr txBox="1"/>
            <p:nvPr/>
          </p:nvSpPr>
          <p:spPr>
            <a:xfrm>
              <a:off x="2316395" y="380533"/>
              <a:ext cx="34986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4. He Has Short Curly Hair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8908EB5C-B277-4B55-9447-BD38B9B786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7788" y="2639411"/>
            <a:ext cx="2466484" cy="401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1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순서도: 지연 3">
            <a:extLst>
              <a:ext uri="{FF2B5EF4-FFF2-40B4-BE49-F238E27FC236}">
                <a16:creationId xmlns:a16="http://schemas.microsoft.com/office/drawing/2014/main" id="{7B918C35-F7EB-4A56-953A-A2469A754406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B874F6-E4AB-41F1-942B-E7044F90A7ED}"/>
              </a:ext>
            </a:extLst>
          </p:cNvPr>
          <p:cNvSpPr txBox="1"/>
          <p:nvPr/>
        </p:nvSpPr>
        <p:spPr>
          <a:xfrm>
            <a:off x="392783" y="1583704"/>
            <a:ext cx="3575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rgbClr val="4978A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haroni" panose="02010803020104030203" pitchFamily="2" charset="-79"/>
              </a:rPr>
              <a:t>활동 방법</a:t>
            </a:r>
          </a:p>
        </p:txBody>
      </p:sp>
      <p:sp>
        <p:nvSpPr>
          <p:cNvPr id="6" name="별: 꼭짓점 4개 5">
            <a:extLst>
              <a:ext uri="{FF2B5EF4-FFF2-40B4-BE49-F238E27FC236}">
                <a16:creationId xmlns:a16="http://schemas.microsoft.com/office/drawing/2014/main" id="{BC9FAD1B-E05D-4737-BF73-959812E06A4D}"/>
              </a:ext>
            </a:extLst>
          </p:cNvPr>
          <p:cNvSpPr/>
          <p:nvPr/>
        </p:nvSpPr>
        <p:spPr>
          <a:xfrm rot="514459">
            <a:off x="509047" y="776965"/>
            <a:ext cx="546755" cy="492625"/>
          </a:xfrm>
          <a:prstGeom prst="star4">
            <a:avLst>
              <a:gd name="adj" fmla="val 18241"/>
            </a:avLst>
          </a:prstGeom>
          <a:solidFill>
            <a:srgbClr val="E16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43FF1A7-3A16-4EB7-9621-95F12E9CC488}"/>
              </a:ext>
            </a:extLst>
          </p:cNvPr>
          <p:cNvSpPr/>
          <p:nvPr/>
        </p:nvSpPr>
        <p:spPr>
          <a:xfrm rot="21349839">
            <a:off x="3827281" y="1805600"/>
            <a:ext cx="3016578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가장 특이한 점 묘사하기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F824AF1C-BACE-45C3-A0CA-9AD22E492FED}"/>
              </a:ext>
            </a:extLst>
          </p:cNvPr>
          <p:cNvSpPr/>
          <p:nvPr/>
        </p:nvSpPr>
        <p:spPr>
          <a:xfrm>
            <a:off x="8223316" y="966322"/>
            <a:ext cx="952107" cy="952107"/>
          </a:xfrm>
          <a:prstGeom prst="ellipse">
            <a:avLst/>
          </a:prstGeom>
          <a:solidFill>
            <a:srgbClr val="F4D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EAE76F88-54C1-4D44-B4AE-289756F3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4 He Has Short Curly Hair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2D971E-DF8F-41F5-9BF4-D1FEE1F19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7531" y="3714144"/>
            <a:ext cx="3874469" cy="3061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5524EB-0A1B-407F-94E3-338BDB1B2770}"/>
              </a:ext>
            </a:extLst>
          </p:cNvPr>
          <p:cNvSpPr txBox="1"/>
          <p:nvPr/>
        </p:nvSpPr>
        <p:spPr>
          <a:xfrm>
            <a:off x="475378" y="3022893"/>
            <a:ext cx="8782134" cy="1705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인물을 묘사하는 세 문장 중 가장 마음에 드는 것을 골라 교과서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57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쪽에 적어요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세 문장을 함께 읽어 보고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나와 같은 문장을 선택한 학생이 몇 명인지 확인해요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같은 문장을 선택한 사람 수가 가장 적은 학생이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점을 얻어요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점수를 가장 많이 모은 학생이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가장 특이한 점을 묘사하기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우승자가 되어요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1820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순서도: 지연 4">
            <a:extLst>
              <a:ext uri="{FF2B5EF4-FFF2-40B4-BE49-F238E27FC236}">
                <a16:creationId xmlns:a16="http://schemas.microsoft.com/office/drawing/2014/main" id="{0D5D2E73-EB79-42E5-B00E-2AA295C297AA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DAB8110-3637-4DE7-BB70-FCF454D72427}"/>
              </a:ext>
            </a:extLst>
          </p:cNvPr>
          <p:cNvSpPr/>
          <p:nvPr/>
        </p:nvSpPr>
        <p:spPr>
          <a:xfrm>
            <a:off x="5652940" y="29502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7B7EB4B-CD53-4885-A9A3-B3C01CBC0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27" y="950880"/>
            <a:ext cx="5756346" cy="383610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947A74-9937-435C-80B7-EDC552351B65}"/>
              </a:ext>
            </a:extLst>
          </p:cNvPr>
          <p:cNvSpPr txBox="1"/>
          <p:nvPr/>
        </p:nvSpPr>
        <p:spPr>
          <a:xfrm>
            <a:off x="5903724" y="1332438"/>
            <a:ext cx="6140897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E1667B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 has short straight hair.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97A5A6-E6EC-443F-BB32-F0A5A5184BC4}"/>
              </a:ext>
            </a:extLst>
          </p:cNvPr>
          <p:cNvSpPr txBox="1"/>
          <p:nvPr/>
        </p:nvSpPr>
        <p:spPr>
          <a:xfrm>
            <a:off x="284123" y="2605315"/>
            <a:ext cx="4377354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A377F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 has blue eyes.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058B96-FE9E-40A6-A326-A1D6D1C8AB75}"/>
              </a:ext>
            </a:extLst>
          </p:cNvPr>
          <p:cNvSpPr txBox="1"/>
          <p:nvPr/>
        </p:nvSpPr>
        <p:spPr>
          <a:xfrm>
            <a:off x="5043340" y="5002217"/>
            <a:ext cx="6140897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DC8AD7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altLang="ko-KR" sz="3600" b="1" dirty="0">
                <a:latin typeface="+mn-ea"/>
              </a:rPr>
              <a:t>He’s wearing a red T-shirt.</a:t>
            </a:r>
            <a:endParaRPr lang="ko-KR" altLang="en-US" sz="3600" b="1" dirty="0">
              <a:latin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D9ADD0-82AD-4ACE-B3B4-D37A566DC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69" y="4786989"/>
            <a:ext cx="1918317" cy="1907402"/>
          </a:xfrm>
          <a:prstGeom prst="rect">
            <a:avLst/>
          </a:prstGeom>
        </p:spPr>
      </p:pic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6F792EA6-8984-4AFA-9E48-91D86109B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4 He Has Short Curly Hair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92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순서도: 지연 4">
            <a:extLst>
              <a:ext uri="{FF2B5EF4-FFF2-40B4-BE49-F238E27FC236}">
                <a16:creationId xmlns:a16="http://schemas.microsoft.com/office/drawing/2014/main" id="{0D5D2E73-EB79-42E5-B00E-2AA295C297AA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DAB8110-3637-4DE7-BB70-FCF454D72427}"/>
              </a:ext>
            </a:extLst>
          </p:cNvPr>
          <p:cNvSpPr/>
          <p:nvPr/>
        </p:nvSpPr>
        <p:spPr>
          <a:xfrm>
            <a:off x="5652940" y="29502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8EFCC02-ED3E-495C-BA64-C33CB90D4C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93486" y="985563"/>
            <a:ext cx="4461660" cy="56160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947A74-9937-435C-80B7-EDC552351B65}"/>
              </a:ext>
            </a:extLst>
          </p:cNvPr>
          <p:cNvSpPr txBox="1"/>
          <p:nvPr/>
        </p:nvSpPr>
        <p:spPr>
          <a:xfrm>
            <a:off x="1052844" y="1611073"/>
            <a:ext cx="6514853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E1667B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 has</a:t>
            </a:r>
            <a:r>
              <a:rPr lang="ko-KR" altLang="en-US" sz="3600" b="1" dirty="0">
                <a:latin typeface="+mn-ea"/>
              </a:rPr>
              <a:t> </a:t>
            </a:r>
            <a:r>
              <a:rPr lang="en-US" altLang="ko-KR" sz="3600" b="1" dirty="0">
                <a:latin typeface="+mn-ea"/>
              </a:rPr>
              <a:t>long</a:t>
            </a:r>
            <a:r>
              <a:rPr lang="ko-KR" altLang="en-US" sz="3600" b="1" dirty="0">
                <a:latin typeface="+mn-ea"/>
              </a:rPr>
              <a:t> </a:t>
            </a:r>
            <a:r>
              <a:rPr lang="en-US" altLang="ko-KR" sz="3600" b="1" dirty="0">
                <a:latin typeface="+mn-ea"/>
              </a:rPr>
              <a:t>straight</a:t>
            </a:r>
            <a:r>
              <a:rPr lang="ko-KR" altLang="en-US" sz="3600" b="1" dirty="0">
                <a:latin typeface="+mn-ea"/>
              </a:rPr>
              <a:t> </a:t>
            </a:r>
            <a:r>
              <a:rPr lang="en-US" altLang="ko-KR" sz="3600" b="1" dirty="0">
                <a:latin typeface="+mn-ea"/>
              </a:rPr>
              <a:t>hair.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97A5A6-E6EC-443F-BB32-F0A5A5184BC4}"/>
              </a:ext>
            </a:extLst>
          </p:cNvPr>
          <p:cNvSpPr txBox="1"/>
          <p:nvPr/>
        </p:nvSpPr>
        <p:spPr>
          <a:xfrm>
            <a:off x="236854" y="3259240"/>
            <a:ext cx="6939198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A377F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She’s wearing a white jacket.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058B96-FE9E-40A6-A326-A1D6D1C8AB75}"/>
              </a:ext>
            </a:extLst>
          </p:cNvPr>
          <p:cNvSpPr txBox="1"/>
          <p:nvPr/>
        </p:nvSpPr>
        <p:spPr>
          <a:xfrm>
            <a:off x="2018767" y="4852474"/>
            <a:ext cx="6514853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DC8AD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She’s wearing pink shoes.</a:t>
            </a:r>
            <a:endParaRPr lang="ko-KR" altLang="en-US" sz="3600" b="1" dirty="0">
              <a:latin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0732D8D-7467-4651-9742-3D1D153C6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63" y="4851073"/>
            <a:ext cx="1677057" cy="1870402"/>
          </a:xfrm>
          <a:prstGeom prst="rect">
            <a:avLst/>
          </a:prstGeom>
        </p:spPr>
      </p:pic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3EF61C52-9869-41CE-B84C-67BFFCF2C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4 He Has Short Curly Hair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7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순서도: 지연 4">
            <a:extLst>
              <a:ext uri="{FF2B5EF4-FFF2-40B4-BE49-F238E27FC236}">
                <a16:creationId xmlns:a16="http://schemas.microsoft.com/office/drawing/2014/main" id="{0D5D2E73-EB79-42E5-B00E-2AA295C297AA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D70A86D-3CB1-4825-A38F-D26BE3289ABC}"/>
              </a:ext>
            </a:extLst>
          </p:cNvPr>
          <p:cNvSpPr/>
          <p:nvPr/>
        </p:nvSpPr>
        <p:spPr>
          <a:xfrm>
            <a:off x="5652939" y="294681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Q3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3470742-4E67-410F-9B0D-46DDE7E7D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59" y="943519"/>
            <a:ext cx="3742229" cy="561282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E9F5BC-AFCB-43CA-A82E-D5E9C253628F}"/>
              </a:ext>
            </a:extLst>
          </p:cNvPr>
          <p:cNvSpPr txBox="1"/>
          <p:nvPr/>
        </p:nvSpPr>
        <p:spPr>
          <a:xfrm>
            <a:off x="4837773" y="1295167"/>
            <a:ext cx="6080289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E1667B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 has short straight hair.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9EE25A-13E2-4AA6-99E2-D8F08678C07C}"/>
              </a:ext>
            </a:extLst>
          </p:cNvPr>
          <p:cNvSpPr txBox="1"/>
          <p:nvPr/>
        </p:nvSpPr>
        <p:spPr>
          <a:xfrm>
            <a:off x="6096000" y="2817318"/>
            <a:ext cx="5686741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A377F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He’s wearing glasses.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2DB0D2-5838-4B75-A71B-1E271FCC4208}"/>
              </a:ext>
            </a:extLst>
          </p:cNvPr>
          <p:cNvSpPr txBox="1"/>
          <p:nvPr/>
        </p:nvSpPr>
        <p:spPr>
          <a:xfrm>
            <a:off x="4038600" y="4325051"/>
            <a:ext cx="6264175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DC8AD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He’s wearing a blue shirt.</a:t>
            </a:r>
            <a:endParaRPr lang="ko-KR" altLang="en-US" sz="3600" b="1" dirty="0">
              <a:latin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897FCCC-0AEA-4E74-A492-52C35F250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225" y="4951241"/>
            <a:ext cx="1999474" cy="1791921"/>
          </a:xfrm>
          <a:prstGeom prst="rect">
            <a:avLst/>
          </a:prstGeom>
        </p:spPr>
      </p:pic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B2586C98-B02E-4769-BCCF-6D1F0C44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4 He Has Short Curly Hair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29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순서도: 지연 4">
            <a:extLst>
              <a:ext uri="{FF2B5EF4-FFF2-40B4-BE49-F238E27FC236}">
                <a16:creationId xmlns:a16="http://schemas.microsoft.com/office/drawing/2014/main" id="{0D5D2E73-EB79-42E5-B00E-2AA295C297AA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7B7EB4B-CD53-4885-A9A3-B3C01CBC0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27" y="950153"/>
            <a:ext cx="5756347" cy="383756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D6138B7-D983-4001-836A-ADA4337E3B4E}"/>
              </a:ext>
            </a:extLst>
          </p:cNvPr>
          <p:cNvSpPr/>
          <p:nvPr/>
        </p:nvSpPr>
        <p:spPr>
          <a:xfrm>
            <a:off x="5652940" y="29502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Q4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4F3666-A7F3-4481-B8F8-88848A055BC6}"/>
              </a:ext>
            </a:extLst>
          </p:cNvPr>
          <p:cNvSpPr txBox="1"/>
          <p:nvPr/>
        </p:nvSpPr>
        <p:spPr>
          <a:xfrm>
            <a:off x="6539061" y="1109178"/>
            <a:ext cx="5336029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E1667B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She’s wearing a hat.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AF8969-AE53-4445-AFFE-BBFE204BBB15}"/>
              </a:ext>
            </a:extLst>
          </p:cNvPr>
          <p:cNvSpPr txBox="1"/>
          <p:nvPr/>
        </p:nvSpPr>
        <p:spPr>
          <a:xfrm>
            <a:off x="6506273" y="2803102"/>
            <a:ext cx="5368817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A377F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She’s wearing glasses.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D11A32-2D69-4532-B3DD-FDF8CA64E478}"/>
              </a:ext>
            </a:extLst>
          </p:cNvPr>
          <p:cNvSpPr txBox="1"/>
          <p:nvPr/>
        </p:nvSpPr>
        <p:spPr>
          <a:xfrm>
            <a:off x="5021803" y="4497027"/>
            <a:ext cx="6853287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DC8AD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She’s wearing a pink T-shirt.</a:t>
            </a:r>
            <a:endParaRPr lang="ko-KR" altLang="en-US" sz="3600" b="1" dirty="0">
              <a:latin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EC6B7FD-CF7B-4189-A8DE-9E9232D63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294" y="4593545"/>
            <a:ext cx="1956212" cy="2127930"/>
          </a:xfrm>
          <a:prstGeom prst="rect">
            <a:avLst/>
          </a:prstGeom>
        </p:spPr>
      </p:pic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A0A5208F-1E54-4A74-AB99-04A7DDC48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4 He Has Short Curly Hair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2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순서도: 지연 4">
            <a:extLst>
              <a:ext uri="{FF2B5EF4-FFF2-40B4-BE49-F238E27FC236}">
                <a16:creationId xmlns:a16="http://schemas.microsoft.com/office/drawing/2014/main" id="{0D5D2E73-EB79-42E5-B00E-2AA295C297AA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D70A86D-3CB1-4825-A38F-D26BE3289ABC}"/>
              </a:ext>
            </a:extLst>
          </p:cNvPr>
          <p:cNvSpPr/>
          <p:nvPr/>
        </p:nvSpPr>
        <p:spPr>
          <a:xfrm>
            <a:off x="5652939" y="294681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Q5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E9F5BC-AFCB-43CA-A82E-D5E9C253628F}"/>
              </a:ext>
            </a:extLst>
          </p:cNvPr>
          <p:cNvSpPr txBox="1"/>
          <p:nvPr/>
        </p:nvSpPr>
        <p:spPr>
          <a:xfrm>
            <a:off x="633907" y="1408289"/>
            <a:ext cx="5462093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E1667B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 has short curly hair.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9EE25A-13E2-4AA6-99E2-D8F08678C07C}"/>
              </a:ext>
            </a:extLst>
          </p:cNvPr>
          <p:cNvSpPr txBox="1"/>
          <p:nvPr/>
        </p:nvSpPr>
        <p:spPr>
          <a:xfrm>
            <a:off x="2763097" y="2930440"/>
            <a:ext cx="4146750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A377F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 has big eyes.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2DB0D2-5838-4B75-A71B-1E271FCC4208}"/>
              </a:ext>
            </a:extLst>
          </p:cNvPr>
          <p:cNvSpPr txBox="1"/>
          <p:nvPr/>
        </p:nvSpPr>
        <p:spPr>
          <a:xfrm>
            <a:off x="398237" y="4438173"/>
            <a:ext cx="5700672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DC8AD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He’s wearing blue pants.</a:t>
            </a:r>
            <a:endParaRPr lang="ko-KR" altLang="en-US" sz="3600" b="1" dirty="0"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79B4C70-C35C-4288-BE7F-C2ACFAC49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111" y="943519"/>
            <a:ext cx="3742229" cy="561334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3F4429B-ADC9-4214-9A5E-A331D4D1A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90" y="5406565"/>
            <a:ext cx="2215272" cy="1314910"/>
          </a:xfrm>
          <a:prstGeom prst="rect">
            <a:avLst/>
          </a:prstGeom>
        </p:spPr>
      </p:pic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706C4595-507E-4759-A9D4-DEAC5CEE3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4 He Has Short Curly Hair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2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CF115D9F-EDD5-4F24-8CEC-41786D2DA3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28" y="950153"/>
            <a:ext cx="5756346" cy="383756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순서도: 지연 4">
            <a:extLst>
              <a:ext uri="{FF2B5EF4-FFF2-40B4-BE49-F238E27FC236}">
                <a16:creationId xmlns:a16="http://schemas.microsoft.com/office/drawing/2014/main" id="{0D5D2E73-EB79-42E5-B00E-2AA295C297AA}"/>
              </a:ext>
            </a:extLst>
          </p:cNvPr>
          <p:cNvSpPr/>
          <p:nvPr/>
        </p:nvSpPr>
        <p:spPr>
          <a:xfrm rot="16200000">
            <a:off x="5784918" y="460341"/>
            <a:ext cx="622169" cy="12192002"/>
          </a:xfrm>
          <a:prstGeom prst="flowChartDelay">
            <a:avLst/>
          </a:prstGeom>
          <a:solidFill>
            <a:srgbClr val="456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D6138B7-D983-4001-836A-ADA4337E3B4E}"/>
              </a:ext>
            </a:extLst>
          </p:cNvPr>
          <p:cNvSpPr/>
          <p:nvPr/>
        </p:nvSpPr>
        <p:spPr>
          <a:xfrm>
            <a:off x="5652940" y="29502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Q6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4F3666-A7F3-4481-B8F8-88848A055BC6}"/>
              </a:ext>
            </a:extLst>
          </p:cNvPr>
          <p:cNvSpPr txBox="1"/>
          <p:nvPr/>
        </p:nvSpPr>
        <p:spPr>
          <a:xfrm>
            <a:off x="6556193" y="1109178"/>
            <a:ext cx="5721191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E1667B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She’s wearing a cap.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AF8969-AE53-4445-AFFE-BBFE204BBB15}"/>
              </a:ext>
            </a:extLst>
          </p:cNvPr>
          <p:cNvSpPr txBox="1"/>
          <p:nvPr/>
        </p:nvSpPr>
        <p:spPr>
          <a:xfrm>
            <a:off x="105473" y="1634178"/>
            <a:ext cx="5756346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A377F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 has long curly hair.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D11A32-2D69-4532-B3DD-FDF8CA64E478}"/>
              </a:ext>
            </a:extLst>
          </p:cNvPr>
          <p:cNvSpPr txBox="1"/>
          <p:nvPr/>
        </p:nvSpPr>
        <p:spPr>
          <a:xfrm>
            <a:off x="763572" y="5128821"/>
            <a:ext cx="6496082" cy="779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DC8AD7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+mn-ea"/>
              </a:rPr>
              <a:t>She’s wearing white pants.</a:t>
            </a:r>
            <a:endParaRPr lang="ko-KR" altLang="en-US" sz="3600" b="1" dirty="0"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0ACDBA0-20B4-4F7D-8C43-9AD1B1C98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3411" y="4744371"/>
            <a:ext cx="1888811" cy="1951771"/>
          </a:xfrm>
          <a:prstGeom prst="rect">
            <a:avLst/>
          </a:prstGeom>
        </p:spPr>
      </p:pic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45943394-5781-4780-A1B8-974B51E98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4 He Has Short Curly Hair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6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</Words>
  <Application>Microsoft Office PowerPoint</Application>
  <PresentationFormat>와이드스크린</PresentationFormat>
  <Paragraphs>45</Paragraphs>
  <Slides>8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맑은 고딕</vt:lpstr>
      <vt:lpstr>Aharoni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2024-11-13T06:27:54Z</dcterms:created>
  <dcterms:modified xsi:type="dcterms:W3CDTF">2025-04-16T07:52:00Z</dcterms:modified>
</cp:coreProperties>
</file>