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0"/>
  </p:notesMasterIdLst>
  <p:sldIdLst>
    <p:sldId id="256" r:id="rId2"/>
    <p:sldId id="307" r:id="rId3"/>
    <p:sldId id="309" r:id="rId4"/>
    <p:sldId id="313" r:id="rId5"/>
    <p:sldId id="314" r:id="rId6"/>
    <p:sldId id="316" r:id="rId7"/>
    <p:sldId id="317" r:id="rId8"/>
    <p:sldId id="322" r:id="rId9"/>
    <p:sldId id="320" r:id="rId10"/>
    <p:sldId id="319" r:id="rId11"/>
    <p:sldId id="324" r:id="rId12"/>
    <p:sldId id="336" r:id="rId13"/>
    <p:sldId id="327" r:id="rId14"/>
    <p:sldId id="329" r:id="rId15"/>
    <p:sldId id="330" r:id="rId16"/>
    <p:sldId id="332" r:id="rId17"/>
    <p:sldId id="333" r:id="rId18"/>
    <p:sldId id="335" r:id="rId1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만든 이" initials="오전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D1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154" autoAdjust="0"/>
  </p:normalViewPr>
  <p:slideViewPr>
    <p:cSldViewPr snapToGrid="0">
      <p:cViewPr varScale="1">
        <p:scale>
          <a:sx n="108" d="100"/>
          <a:sy n="108" d="100"/>
        </p:scale>
        <p:origin x="71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5A046-3BBB-4516-9F8B-4A4CFA6F6C51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C9BB1-D59E-4C84-A5EE-8228E71556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0655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C9BB1-D59E-4C84-A5EE-8228E715560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1387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C9BB1-D59E-4C84-A5EE-8228E7155608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9728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1E935BB-693A-4CB8-930D-020AB2AF9B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C163F1F-95DB-4F10-9CEC-8D69C6134A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8552776-BCBD-42FC-B498-81F6AAEBD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4613F41-7F07-4782-9E68-D0AECD3AC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F62EB2B-8F3D-4D7A-9C13-5573D74D6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8044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E757BD-BADF-4255-BDE6-4AC3F76D6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95BD1F4-1032-42BC-A934-8FD9E8352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55CC68A-6C88-404D-9B4B-3F5E6CCB1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8E47E19-0360-4D9C-88E9-437C92993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4E044C3-C876-44AB-A54E-6DA65EE7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5850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80E013F-33AC-4B5D-B286-2E9D45B234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F44AE0E-E15C-4F10-845B-3161802B9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2A031A-BE74-492A-B28A-CFF0FE1CD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B7527C-7EBD-48C9-B9CA-1C8D3EE01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A0D894B-ED00-4C41-84CD-00E415F2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2058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624F37-E44A-4B6B-A196-D9C97F520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52F135A-2915-4F8B-8428-9616B3F7A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AD67EFC-259E-448A-9E3F-4FFECBA22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4E42E01-B8DE-43D7-9EF9-555416192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44A1603-E37C-4FAE-9646-76EFD8E5A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902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77E1D0-0EE4-40C2-A0A6-15F9E95A6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ED82A94-9B7F-456E-8719-9A42E1837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CB59BF3-DA42-4E74-AD83-D4CF98C87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9EA1C0F-16FA-4B8B-B8AB-589A8147B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5DF4CA4-2DDE-450B-8977-F4F7EB270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230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66068D-9EDF-433D-B04D-7A3543A47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470CF91-A797-4DC3-AA29-FD5D1DA4F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FBB07E9-B8AC-4807-AF12-CDA2439DE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4E88671-4BF7-409B-A631-4CDDE9226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9DC299B-A51B-444B-B848-87529CAB9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72F0871-B8C6-4B4D-9B70-9146BE42E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1602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BBFE75F-F238-4989-A3B6-4B7DBA964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6F9BF5D-C28C-41F8-B72A-EB7DD34B7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323F1FF-C3FA-43CE-817A-BD934C8F8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DFBE90A-5C3F-4BDF-9456-451A7D526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7007D54-983B-439A-8DAB-E0A60F6EFC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54C1441-FEEE-45D5-A44E-6057014E6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EB4A610-6FDA-4EBD-ADB5-DC0728817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7546D47-890E-4BB3-932C-26181CB6F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516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2055A84-CCD9-4AFF-A255-95FDF252F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09C71D4-3EFC-4F46-9E65-44211EC26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AA0EAAC-5590-42DA-A0E3-0D582A3DF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D1BAE4A-000A-488C-B126-8BB05F6E7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466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3CEAB15-5285-4885-B326-0B18845D3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37D12A85-89C6-4AED-9B53-53AFA35F2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4052726-F8D0-493D-B54E-E12F1BAB1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885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FF7A856-EEA9-4DC8-9F1E-2BBA445A9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DBA95C6-4D24-4D0B-B983-C1F0CF180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4CC324D-5A0F-4E32-BAD9-F2EBBDE294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7FC7B21-9657-42BB-93B5-0172FA645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DB12F00-D1DB-4D95-8EBD-99DDABC45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BD2D1BD-5319-4FBA-958E-8E24C6472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666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03CF93-A7E2-4A67-98A8-1171FAB4F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B0F83A2-28A2-48BC-AD9D-BFE010624C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55F3BDD-2D95-4DFA-9515-929997F0E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F27794E-284F-43B5-AE43-33DF4AF97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B6E516-4D0D-4C2E-80F1-F6FAB56CF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53F99FC-BA73-4BD8-94D1-6694DB7FC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015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8B8D860-ABE8-44D8-A28F-1B071894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7E0C81E-32BB-492A-B975-E42277988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CE2893E-1278-47E1-9538-A49E2CFACE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BFEE3EE-8831-4E86-A730-C515C8C284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2362370-BDFF-4AB1-BE46-EB7A91A482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82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9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9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9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9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Relationship Id="rId9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9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9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9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807486F3-8E7E-411C-8443-8C8BC96C297C}"/>
              </a:ext>
            </a:extLst>
          </p:cNvPr>
          <p:cNvGrpSpPr/>
          <p:nvPr/>
        </p:nvGrpSpPr>
        <p:grpSpPr>
          <a:xfrm>
            <a:off x="538542" y="280491"/>
            <a:ext cx="6056038" cy="807928"/>
            <a:chOff x="538542" y="280491"/>
            <a:chExt cx="5357755" cy="807928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95A48E44-1717-47F2-AD0D-EB4594D8E893}"/>
                </a:ext>
              </a:extLst>
            </p:cNvPr>
            <p:cNvSpPr/>
            <p:nvPr/>
          </p:nvSpPr>
          <p:spPr>
            <a:xfrm>
              <a:off x="538542" y="280491"/>
              <a:ext cx="5357755" cy="578621"/>
            </a:xfrm>
            <a:prstGeom prst="roundRect">
              <a:avLst>
                <a:gd name="adj" fmla="val 35088"/>
              </a:avLst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B9F3865-8B27-40B2-A91D-49A355902B8D}"/>
                </a:ext>
              </a:extLst>
            </p:cNvPr>
            <p:cNvSpPr txBox="1"/>
            <p:nvPr/>
          </p:nvSpPr>
          <p:spPr>
            <a:xfrm>
              <a:off x="652534" y="395922"/>
              <a:ext cx="1401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atin typeface="+mj-ea"/>
                  <a:ea typeface="+mj-ea"/>
                </a:rPr>
                <a:t>초등학교 </a:t>
              </a:r>
              <a:r>
                <a:rPr lang="en-US" altLang="ko-KR" dirty="0">
                  <a:latin typeface="+mj-ea"/>
                  <a:ea typeface="+mj-ea"/>
                </a:rPr>
                <a:t>6</a:t>
              </a:r>
              <a:endParaRPr lang="ko-KR" altLang="en-US" dirty="0">
                <a:latin typeface="+mj-ea"/>
                <a:ea typeface="+mj-ea"/>
              </a:endParaRPr>
            </a:p>
          </p:txBody>
        </p:sp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B8EDD12C-3797-45A9-8E94-BF2ABD06E521}"/>
                </a:ext>
              </a:extLst>
            </p:cNvPr>
            <p:cNvCxnSpPr/>
            <p:nvPr/>
          </p:nvCxnSpPr>
          <p:spPr>
            <a:xfrm>
              <a:off x="2167877" y="291710"/>
              <a:ext cx="0" cy="567402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12BC54-5935-430E-9B49-6A24F367E961}"/>
                </a:ext>
              </a:extLst>
            </p:cNvPr>
            <p:cNvSpPr txBox="1"/>
            <p:nvPr/>
          </p:nvSpPr>
          <p:spPr>
            <a:xfrm>
              <a:off x="2316395" y="380533"/>
              <a:ext cx="34986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latin typeface="+mj-ea"/>
                  <a:ea typeface="+mj-ea"/>
                </a:rPr>
                <a:t>5. How Often Do You Exercise?</a:t>
              </a:r>
              <a:endParaRPr lang="ko-KR" altLang="en-US" sz="2000" b="1" dirty="0">
                <a:latin typeface="+mj-ea"/>
                <a:ea typeface="+mj-ea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4374529-CB6F-467B-AC53-06C082D7DF60}"/>
              </a:ext>
            </a:extLst>
          </p:cNvPr>
          <p:cNvGrpSpPr/>
          <p:nvPr/>
        </p:nvGrpSpPr>
        <p:grpSpPr>
          <a:xfrm>
            <a:off x="9691942" y="427112"/>
            <a:ext cx="1961516" cy="432000"/>
            <a:chOff x="9094355" y="300319"/>
            <a:chExt cx="2070022" cy="432000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45C90CE4-9CED-4A42-B147-430BDDD25A23}"/>
                </a:ext>
              </a:extLst>
            </p:cNvPr>
            <p:cNvSpPr/>
            <p:nvPr/>
          </p:nvSpPr>
          <p:spPr>
            <a:xfrm>
              <a:off x="9094355" y="300319"/>
              <a:ext cx="2070022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1600" dirty="0">
                  <a:solidFill>
                    <a:schemeClr val="tx1"/>
                  </a:solidFill>
                </a:rPr>
                <a:t>교과서</a:t>
              </a:r>
              <a:r>
                <a:rPr lang="en-US" altLang="ko-KR" sz="1600">
                  <a:solidFill>
                    <a:schemeClr val="tx1"/>
                  </a:solidFill>
                </a:rPr>
                <a:t>  67</a:t>
              </a:r>
              <a:r>
                <a:rPr lang="ko-KR" altLang="en-US" sz="1600">
                  <a:solidFill>
                    <a:schemeClr val="tx1"/>
                  </a:solidFill>
                </a:rPr>
                <a:t>쪽</a:t>
              </a:r>
              <a:endParaRPr lang="ko-KR" altLang="en-US" sz="1600" dirty="0">
                <a:solidFill>
                  <a:schemeClr val="tx1"/>
                </a:solidFill>
              </a:endParaRPr>
            </a:p>
          </p:txBody>
        </p:sp>
        <p:pic>
          <p:nvPicPr>
            <p:cNvPr id="13" name="그래픽 12" descr="펼쳐진 책">
              <a:extLst>
                <a:ext uri="{FF2B5EF4-FFF2-40B4-BE49-F238E27FC236}">
                  <a16:creationId xmlns:a16="http://schemas.microsoft.com/office/drawing/2014/main" id="{A7F7E490-A118-499C-9AFA-71DC46327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68939" y="338143"/>
              <a:ext cx="368001" cy="368001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0401E31-2D12-4BF2-B660-F45E8E6469A9}"/>
              </a:ext>
            </a:extLst>
          </p:cNvPr>
          <p:cNvSpPr txBox="1"/>
          <p:nvPr/>
        </p:nvSpPr>
        <p:spPr>
          <a:xfrm>
            <a:off x="1595833" y="1650219"/>
            <a:ext cx="9000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solidFill>
                  <a:srgbClr val="412C72"/>
                </a:solidFill>
                <a:latin typeface="+mn-ea"/>
                <a:cs typeface="Aharoni" panose="02010803020104030203" pitchFamily="2" charset="-79"/>
              </a:rPr>
              <a:t>나의 습관을 맞혀 봐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A0F57386-FFBC-459A-B7B9-130F6A5B89DB}"/>
              </a:ext>
            </a:extLst>
          </p:cNvPr>
          <p:cNvSpPr/>
          <p:nvPr/>
        </p:nvSpPr>
        <p:spPr>
          <a:xfrm>
            <a:off x="1595833" y="1209590"/>
            <a:ext cx="1791549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Play Time 1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순서도: 지연 1">
            <a:extLst>
              <a:ext uri="{FF2B5EF4-FFF2-40B4-BE49-F238E27FC236}">
                <a16:creationId xmlns:a16="http://schemas.microsoft.com/office/drawing/2014/main" id="{7918D21B-635F-47AD-A688-B31B6E68A573}"/>
              </a:ext>
            </a:extLst>
          </p:cNvPr>
          <p:cNvSpPr/>
          <p:nvPr/>
        </p:nvSpPr>
        <p:spPr>
          <a:xfrm rot="16200000">
            <a:off x="5636494" y="297063"/>
            <a:ext cx="919016" cy="12192001"/>
          </a:xfrm>
          <a:prstGeom prst="flowChartDelay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62A9CE0C-70A5-4123-949F-2B4BDEF3C2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3106" y="3842897"/>
            <a:ext cx="2239713" cy="2619181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075DD7BA-A8A6-4499-BE54-16968F9F87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825" y="3725488"/>
            <a:ext cx="2456198" cy="2497828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EE343BF7-4DF1-4B1E-A82D-389241FC1A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412" y="3783635"/>
            <a:ext cx="3015133" cy="2678443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D467E1E-6BEA-4551-9F5C-09528B0786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760" y="3741083"/>
            <a:ext cx="2626940" cy="262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045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DDD41767-2301-4029-9799-6D1AA83C88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620" y="1160016"/>
            <a:ext cx="4024918" cy="36000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A4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96371F75-70F5-46C8-BFFD-13BE937D0F1E}"/>
              </a:ext>
            </a:extLst>
          </p:cNvPr>
          <p:cNvSpPr/>
          <p:nvPr/>
        </p:nvSpPr>
        <p:spPr>
          <a:xfrm>
            <a:off x="3572759" y="763571"/>
            <a:ext cx="4580641" cy="439289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1AA2419A-E1A5-4F4A-BDDE-D5077463C780}"/>
              </a:ext>
            </a:extLst>
          </p:cNvPr>
          <p:cNvSpPr/>
          <p:nvPr/>
        </p:nvSpPr>
        <p:spPr>
          <a:xfrm>
            <a:off x="4602904" y="5214504"/>
            <a:ext cx="2520349" cy="11418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0" dirty="0">
                <a:solidFill>
                  <a:schemeClr val="tx1"/>
                </a:solidFill>
              </a:rPr>
              <a:t>주 </a:t>
            </a:r>
            <a:r>
              <a:rPr lang="en-US" altLang="ko-KR" sz="5000" dirty="0">
                <a:solidFill>
                  <a:schemeClr val="tx1"/>
                </a:solidFill>
              </a:rPr>
              <a:t>5</a:t>
            </a:r>
            <a:r>
              <a:rPr lang="ko-KR" altLang="en-US" sz="5000" dirty="0">
                <a:solidFill>
                  <a:schemeClr val="tx1"/>
                </a:solidFill>
              </a:rPr>
              <a:t>회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08869F6C-6D1B-49CA-8EBE-4D20907B5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726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Q5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0CF9224E-9856-4C07-A2D8-C2B33271DA83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>
                <a:latin typeface="+mn-ea"/>
              </a:rPr>
              <a:t>그림에 알맞게 다 같이 질문하세요</a:t>
            </a:r>
            <a:r>
              <a:rPr lang="en-US" altLang="ko-KR" sz="3000" b="1" dirty="0">
                <a:latin typeface="+mn-ea"/>
              </a:rPr>
              <a:t>.</a:t>
            </a:r>
            <a:endParaRPr lang="ko-KR" altLang="en-US" sz="3000" b="1" dirty="0">
              <a:latin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91372FF-744C-4E53-9265-5737632B6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783" y="671663"/>
            <a:ext cx="5302928" cy="4710767"/>
          </a:xfrm>
          <a:prstGeom prst="rect">
            <a:avLst/>
          </a:prstGeom>
        </p:spPr>
      </p:pic>
      <p:sp>
        <p:nvSpPr>
          <p:cNvPr id="7" name="바닥글 개체 틀 1">
            <a:extLst>
              <a:ext uri="{FF2B5EF4-FFF2-40B4-BE49-F238E27FC236}">
                <a16:creationId xmlns:a16="http://schemas.microsoft.com/office/drawing/2014/main" id="{E9D78D59-6266-4AF0-9DD1-B1AE9A15C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900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C96D68CD-2B5F-4841-8FE8-C60092CC8A3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620" y="1160016"/>
            <a:ext cx="4024919" cy="36000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A5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C412D68B-A61C-4D54-82F3-416503FCA004}"/>
              </a:ext>
            </a:extLst>
          </p:cNvPr>
          <p:cNvSpPr/>
          <p:nvPr/>
        </p:nvSpPr>
        <p:spPr>
          <a:xfrm>
            <a:off x="3572759" y="763571"/>
            <a:ext cx="4580641" cy="439289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E43181A-AC2B-47A4-AFCA-2C728D3929F4}"/>
              </a:ext>
            </a:extLst>
          </p:cNvPr>
          <p:cNvSpPr/>
          <p:nvPr/>
        </p:nvSpPr>
        <p:spPr>
          <a:xfrm>
            <a:off x="4602904" y="5214504"/>
            <a:ext cx="2520349" cy="11418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0" dirty="0">
                <a:solidFill>
                  <a:schemeClr val="tx1"/>
                </a:solidFill>
              </a:rPr>
              <a:t>주 </a:t>
            </a:r>
            <a:r>
              <a:rPr lang="en-US" altLang="ko-KR" sz="5000" dirty="0">
                <a:solidFill>
                  <a:schemeClr val="tx1"/>
                </a:solidFill>
              </a:rPr>
              <a:t>1</a:t>
            </a:r>
            <a:r>
              <a:rPr lang="ko-KR" altLang="en-US" sz="5000" dirty="0">
                <a:solidFill>
                  <a:schemeClr val="tx1"/>
                </a:solidFill>
              </a:rPr>
              <a:t>회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2DC7142E-1AC0-4DE2-A346-93CDE332A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189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Q6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D0BD54F6-2573-41CA-B770-7D441431063C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그림에 알맞게 다 같이 질문하세요</a:t>
            </a:r>
            <a:r>
              <a:rPr lang="en-US" altLang="ko-KR" sz="3000" b="1" dirty="0"/>
              <a:t>.</a:t>
            </a:r>
            <a:endParaRPr lang="ko-KR" altLang="en-US" sz="3000" b="1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7F2DDCA-52B0-46AC-850B-FA008BC64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39885" y="451348"/>
            <a:ext cx="4332514" cy="5066560"/>
          </a:xfrm>
          <a:prstGeom prst="rect">
            <a:avLst/>
          </a:prstGeom>
        </p:spPr>
      </p:pic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01F86640-4BD0-4DD0-A4CB-184525FA2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695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B2A4D0C0-EEEE-42F5-AA3E-560D59ED6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620" y="1160016"/>
            <a:ext cx="4024918" cy="36000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A6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C1411970-93ED-4EEC-8E26-9F77F8FF90C3}"/>
              </a:ext>
            </a:extLst>
          </p:cNvPr>
          <p:cNvSpPr/>
          <p:nvPr/>
        </p:nvSpPr>
        <p:spPr>
          <a:xfrm>
            <a:off x="3572759" y="763571"/>
            <a:ext cx="4580641" cy="439289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26270960-DF19-45A4-8250-05E2E524B569}"/>
              </a:ext>
            </a:extLst>
          </p:cNvPr>
          <p:cNvSpPr/>
          <p:nvPr/>
        </p:nvSpPr>
        <p:spPr>
          <a:xfrm>
            <a:off x="4433221" y="5214504"/>
            <a:ext cx="3051661" cy="11418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0" dirty="0">
                <a:solidFill>
                  <a:schemeClr val="tx1"/>
                </a:solidFill>
              </a:rPr>
              <a:t>하루 </a:t>
            </a:r>
            <a:r>
              <a:rPr lang="en-US" altLang="ko-KR" sz="5000" dirty="0">
                <a:solidFill>
                  <a:schemeClr val="tx1"/>
                </a:solidFill>
              </a:rPr>
              <a:t>2</a:t>
            </a:r>
            <a:r>
              <a:rPr lang="ko-KR" altLang="en-US" sz="5000" dirty="0">
                <a:solidFill>
                  <a:schemeClr val="tx1"/>
                </a:solidFill>
              </a:rPr>
              <a:t>회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4801C1FC-E695-4FAE-9E0E-B97592BD0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293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Q7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F629717B-46D8-48ED-815B-FAFD702F8FA9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그림에 알맞게 다 같이 질문하세요</a:t>
            </a:r>
            <a:r>
              <a:rPr lang="en-US" altLang="ko-KR" sz="3000" b="1" dirty="0"/>
              <a:t>.</a:t>
            </a:r>
            <a:endParaRPr lang="ko-KR" altLang="en-US" sz="3000" b="1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B091474-A6B0-43B0-B3C0-FC08CB9E1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190" y="451348"/>
            <a:ext cx="4992210" cy="4992210"/>
          </a:xfrm>
          <a:prstGeom prst="rect">
            <a:avLst/>
          </a:prstGeom>
        </p:spPr>
      </p:pic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45019B7F-7C64-4E68-9338-9159E772A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647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F1CD1503-D4B2-43C2-8E46-E45F4A001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620" y="1160016"/>
            <a:ext cx="4024918" cy="3599999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39780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A7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DF02A698-D9AB-4841-BD39-DE18AD3E7FB0}"/>
              </a:ext>
            </a:extLst>
          </p:cNvPr>
          <p:cNvSpPr/>
          <p:nvPr/>
        </p:nvSpPr>
        <p:spPr>
          <a:xfrm>
            <a:off x="3572759" y="763571"/>
            <a:ext cx="4580641" cy="439289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38EA582F-97C0-49EC-A42D-2E5AA7ACB4A7}"/>
              </a:ext>
            </a:extLst>
          </p:cNvPr>
          <p:cNvSpPr/>
          <p:nvPr/>
        </p:nvSpPr>
        <p:spPr>
          <a:xfrm>
            <a:off x="4602904" y="5214504"/>
            <a:ext cx="2520349" cy="11418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0" dirty="0">
                <a:solidFill>
                  <a:schemeClr val="tx1"/>
                </a:solidFill>
              </a:rPr>
              <a:t>주 </a:t>
            </a:r>
            <a:r>
              <a:rPr lang="en-US" altLang="ko-KR" sz="5000" dirty="0">
                <a:solidFill>
                  <a:schemeClr val="tx1"/>
                </a:solidFill>
              </a:rPr>
              <a:t>4</a:t>
            </a:r>
            <a:r>
              <a:rPr lang="ko-KR" altLang="en-US" sz="5000" dirty="0">
                <a:solidFill>
                  <a:schemeClr val="tx1"/>
                </a:solidFill>
              </a:rPr>
              <a:t>회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9E11C2B1-5B25-4EB6-89C3-D258AECEF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04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Q8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FD67B01B-7BE9-47AF-A852-45BE179F2AFF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그림에 알맞게 다 같이 질문하세요</a:t>
            </a:r>
            <a:r>
              <a:rPr lang="en-US" altLang="ko-KR" sz="3000" b="1" dirty="0"/>
              <a:t>.</a:t>
            </a:r>
            <a:endParaRPr lang="ko-KR" altLang="en-US" sz="3000" b="1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5F22D29-27C8-45A2-AC6A-952E87EF2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881" y="451348"/>
            <a:ext cx="4860519" cy="4942900"/>
          </a:xfrm>
          <a:prstGeom prst="rect">
            <a:avLst/>
          </a:prstGeom>
        </p:spPr>
      </p:pic>
      <p:sp>
        <p:nvSpPr>
          <p:cNvPr id="7" name="바닥글 개체 틀 1">
            <a:extLst>
              <a:ext uri="{FF2B5EF4-FFF2-40B4-BE49-F238E27FC236}">
                <a16:creationId xmlns:a16="http://schemas.microsoft.com/office/drawing/2014/main" id="{136A9823-00CD-4056-B69C-32F9E16A6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781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404BD47B-BE50-42E5-BFA2-44ACD48F0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620" y="1160017"/>
            <a:ext cx="4024918" cy="3599999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A8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956DB45C-1EF5-4A5E-84EC-747A62CCE07A}"/>
              </a:ext>
            </a:extLst>
          </p:cNvPr>
          <p:cNvSpPr/>
          <p:nvPr/>
        </p:nvSpPr>
        <p:spPr>
          <a:xfrm>
            <a:off x="3572759" y="763571"/>
            <a:ext cx="4580641" cy="439289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34AF794D-A0F3-4559-8594-CB09033EAF3F}"/>
              </a:ext>
            </a:extLst>
          </p:cNvPr>
          <p:cNvSpPr/>
          <p:nvPr/>
        </p:nvSpPr>
        <p:spPr>
          <a:xfrm>
            <a:off x="4433221" y="5214504"/>
            <a:ext cx="3051661" cy="11418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0" dirty="0">
                <a:solidFill>
                  <a:schemeClr val="tx1"/>
                </a:solidFill>
              </a:rPr>
              <a:t>하루 </a:t>
            </a:r>
            <a:r>
              <a:rPr lang="en-US" altLang="ko-KR" sz="5000" dirty="0">
                <a:solidFill>
                  <a:schemeClr val="tx1"/>
                </a:solidFill>
              </a:rPr>
              <a:t>3</a:t>
            </a:r>
            <a:r>
              <a:rPr lang="ko-KR" altLang="en-US" sz="5000" dirty="0">
                <a:solidFill>
                  <a:schemeClr val="tx1"/>
                </a:solidFill>
              </a:rPr>
              <a:t>회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0BCC9CDA-506F-48D9-9BF9-BB2D6F0BB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231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B874F6-E4AB-41F1-942B-E7044F90A7ED}"/>
              </a:ext>
            </a:extLst>
          </p:cNvPr>
          <p:cNvSpPr txBox="1"/>
          <p:nvPr/>
        </p:nvSpPr>
        <p:spPr>
          <a:xfrm>
            <a:off x="392783" y="1590344"/>
            <a:ext cx="35759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>
                <a:solidFill>
                  <a:srgbClr val="412C72"/>
                </a:solidFill>
                <a:latin typeface="+mn-ea"/>
                <a:cs typeface="Aharoni" panose="02010803020104030203" pitchFamily="2" charset="-79"/>
              </a:rPr>
              <a:t>활동 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5524EB-0A1B-407F-94E3-338BDB1B2770}"/>
              </a:ext>
            </a:extLst>
          </p:cNvPr>
          <p:cNvSpPr txBox="1"/>
          <p:nvPr/>
        </p:nvSpPr>
        <p:spPr>
          <a:xfrm>
            <a:off x="475378" y="2880179"/>
            <a:ext cx="11548456" cy="2116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선생님이 습관에 관한 그림을 보여 주면 학생들은 그림에 알맞게 습관의 빈도를 묻는 질문을 해요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학생들은 질문에 대한 답을 추측하여 손가락으로 빈도를 표시해요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학생들의 추측이 끝나면 선생님이 정답을 보여 줘요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정답을 맞힌 학생들은 다 같이 정답을 말하고</a:t>
            </a:r>
            <a:r>
              <a:rPr lang="en-US" altLang="ko-KR" b="1" dirty="0">
                <a:latin typeface="+mn-ea"/>
              </a:rPr>
              <a:t>, </a:t>
            </a:r>
            <a:r>
              <a:rPr lang="ko-KR" altLang="en-US" b="1" dirty="0">
                <a:latin typeface="+mn-ea"/>
              </a:rPr>
              <a:t>나머지 학생들은 </a:t>
            </a:r>
            <a:r>
              <a:rPr lang="en-US" altLang="ko-KR" b="1" dirty="0">
                <a:latin typeface="+mn-ea"/>
              </a:rPr>
              <a:t>“Good for you.”</a:t>
            </a:r>
            <a:r>
              <a:rPr lang="ko-KR" altLang="en-US" b="1" dirty="0">
                <a:latin typeface="+mn-ea"/>
              </a:rPr>
              <a:t>라고 칭찬하는 표현을 해요</a:t>
            </a:r>
            <a:r>
              <a:rPr lang="en-US" altLang="ko-KR" b="1" dirty="0">
                <a:latin typeface="+mn-ea"/>
              </a:rPr>
              <a:t>.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활동을 계속하여 가장 높은 점수를 얻은 학생이 이겨요</a:t>
            </a:r>
            <a:r>
              <a:rPr lang="en-US" altLang="ko-KR" b="1" dirty="0">
                <a:latin typeface="+mn-ea"/>
              </a:rPr>
              <a:t>.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F43FF1A7-3A16-4EB7-9621-95F12E9CC488}"/>
              </a:ext>
            </a:extLst>
          </p:cNvPr>
          <p:cNvSpPr/>
          <p:nvPr/>
        </p:nvSpPr>
        <p:spPr>
          <a:xfrm>
            <a:off x="475378" y="1051581"/>
            <a:ext cx="3108268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  <a:latin typeface="+mn-ea"/>
              </a:rPr>
              <a:t>나의 습관을 맞혀 봐</a:t>
            </a: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F8EE0112-54D1-48CA-B7A1-95EB50951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820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Q1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85F0E74-594E-4850-936C-E5DC9A71044E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그림에 알맞게 다 같이 질문하세요</a:t>
            </a:r>
            <a:r>
              <a:rPr lang="en-US" altLang="ko-KR" sz="3000" b="1" dirty="0"/>
              <a:t>.</a:t>
            </a:r>
            <a:endParaRPr lang="ko-KR" altLang="en-US" sz="3000" b="1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C7822C1-507F-4D81-BA49-80B88119CC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39885" y="451348"/>
            <a:ext cx="4332514" cy="5066560"/>
          </a:xfrm>
          <a:prstGeom prst="rect">
            <a:avLst/>
          </a:prstGeom>
        </p:spPr>
      </p:pic>
      <p:sp>
        <p:nvSpPr>
          <p:cNvPr id="7" name="바닥글 개체 틀 1">
            <a:extLst>
              <a:ext uri="{FF2B5EF4-FFF2-40B4-BE49-F238E27FC236}">
                <a16:creationId xmlns:a16="http://schemas.microsoft.com/office/drawing/2014/main" id="{55B73EA1-B7E3-4535-BA8A-D5C58A034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924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A1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C412D68B-A61C-4D54-82F3-416503FCA004}"/>
              </a:ext>
            </a:extLst>
          </p:cNvPr>
          <p:cNvSpPr/>
          <p:nvPr/>
        </p:nvSpPr>
        <p:spPr>
          <a:xfrm>
            <a:off x="3572759" y="763571"/>
            <a:ext cx="4580641" cy="439289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662C505B-8A03-4BD2-B26F-0D28E44773C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620" y="1160016"/>
            <a:ext cx="4024919" cy="3600000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E43181A-AC2B-47A4-AFCA-2C728D3929F4}"/>
              </a:ext>
            </a:extLst>
          </p:cNvPr>
          <p:cNvSpPr/>
          <p:nvPr/>
        </p:nvSpPr>
        <p:spPr>
          <a:xfrm>
            <a:off x="4602904" y="5214504"/>
            <a:ext cx="2520349" cy="11418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0" dirty="0">
                <a:solidFill>
                  <a:schemeClr val="tx1"/>
                </a:solidFill>
              </a:rPr>
              <a:t>주 </a:t>
            </a:r>
            <a:r>
              <a:rPr lang="en-US" altLang="ko-KR" sz="5000" dirty="0">
                <a:solidFill>
                  <a:schemeClr val="tx1"/>
                </a:solidFill>
              </a:rPr>
              <a:t>1</a:t>
            </a:r>
            <a:r>
              <a:rPr lang="ko-KR" altLang="en-US" sz="5000" dirty="0">
                <a:solidFill>
                  <a:schemeClr val="tx1"/>
                </a:solidFill>
              </a:rPr>
              <a:t>회</a:t>
            </a:r>
          </a:p>
        </p:txBody>
      </p:sp>
      <p:sp>
        <p:nvSpPr>
          <p:cNvPr id="7" name="바닥글 개체 틀 1">
            <a:extLst>
              <a:ext uri="{FF2B5EF4-FFF2-40B4-BE49-F238E27FC236}">
                <a16:creationId xmlns:a16="http://schemas.microsoft.com/office/drawing/2014/main" id="{AC094DD9-A698-4E80-A510-1AF1DD0FC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511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Q2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86894792-05C6-416D-A93A-D9DAA639E6C3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그림에 알맞게 다 같이 질문하세요</a:t>
            </a:r>
            <a:r>
              <a:rPr lang="en-US" altLang="ko-KR" sz="3000" b="1" dirty="0"/>
              <a:t>.</a:t>
            </a:r>
            <a:endParaRPr lang="ko-KR" altLang="en-US" sz="3000" b="1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5F3A0CB-3276-4E34-A07D-F71D6E35C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881" y="451348"/>
            <a:ext cx="4860519" cy="4942900"/>
          </a:xfrm>
          <a:prstGeom prst="rect">
            <a:avLst/>
          </a:prstGeom>
        </p:spPr>
      </p:pic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4F0AA833-DDB2-44EA-8EEB-AA7187337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675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90AF980C-3F0A-4811-9B9D-3712859F09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620" y="1160016"/>
            <a:ext cx="4024918" cy="36000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A2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2A71D445-6B48-4DE4-BFC6-786A828D0D7D}"/>
              </a:ext>
            </a:extLst>
          </p:cNvPr>
          <p:cNvSpPr/>
          <p:nvPr/>
        </p:nvSpPr>
        <p:spPr>
          <a:xfrm>
            <a:off x="3572759" y="763571"/>
            <a:ext cx="4580641" cy="439289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539126B2-FB26-4CF6-A7C6-CC382C6AD3BF}"/>
              </a:ext>
            </a:extLst>
          </p:cNvPr>
          <p:cNvSpPr/>
          <p:nvPr/>
        </p:nvSpPr>
        <p:spPr>
          <a:xfrm>
            <a:off x="4433221" y="5214504"/>
            <a:ext cx="3051661" cy="11418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0" dirty="0">
                <a:solidFill>
                  <a:schemeClr val="tx1"/>
                </a:solidFill>
              </a:rPr>
              <a:t>하루 </a:t>
            </a:r>
            <a:r>
              <a:rPr lang="en-US" altLang="ko-KR" sz="5000" dirty="0">
                <a:solidFill>
                  <a:schemeClr val="tx1"/>
                </a:solidFill>
              </a:rPr>
              <a:t>2</a:t>
            </a:r>
            <a:r>
              <a:rPr lang="ko-KR" altLang="en-US" sz="5000" dirty="0">
                <a:solidFill>
                  <a:schemeClr val="tx1"/>
                </a:solidFill>
              </a:rPr>
              <a:t>회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3EFC85D5-8181-49F9-896D-1E1B170D1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676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Q3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252003C8-77A1-448A-9BED-F14EB529C31D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그림에 알맞게 다 같이 질문하세요</a:t>
            </a:r>
            <a:r>
              <a:rPr lang="en-US" altLang="ko-KR" sz="3000" b="1" dirty="0"/>
              <a:t>.</a:t>
            </a:r>
            <a:endParaRPr lang="ko-KR" altLang="en-US" sz="3000" b="1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6261D9E-959C-4685-81E1-2776812F42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783" y="671663"/>
            <a:ext cx="5302928" cy="4710767"/>
          </a:xfrm>
          <a:prstGeom prst="rect">
            <a:avLst/>
          </a:prstGeom>
        </p:spPr>
      </p:pic>
      <p:sp>
        <p:nvSpPr>
          <p:cNvPr id="7" name="바닥글 개체 틀 1">
            <a:extLst>
              <a:ext uri="{FF2B5EF4-FFF2-40B4-BE49-F238E27FC236}">
                <a16:creationId xmlns:a16="http://schemas.microsoft.com/office/drawing/2014/main" id="{A3CC83EC-146D-46CD-A0D9-7318C18C1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37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9354FC20-55ED-490A-9C2A-4FB3CCD5C5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620" y="1160016"/>
            <a:ext cx="4024918" cy="36000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39780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A3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629EE4CB-59B8-49EA-ABC7-8E09D8EF1ADB}"/>
              </a:ext>
            </a:extLst>
          </p:cNvPr>
          <p:cNvSpPr/>
          <p:nvPr/>
        </p:nvSpPr>
        <p:spPr>
          <a:xfrm>
            <a:off x="3572759" y="763571"/>
            <a:ext cx="4580641" cy="439289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A4231CAC-27A2-404C-A0BA-5260CB78CE3D}"/>
              </a:ext>
            </a:extLst>
          </p:cNvPr>
          <p:cNvSpPr/>
          <p:nvPr/>
        </p:nvSpPr>
        <p:spPr>
          <a:xfrm>
            <a:off x="3038055" y="5214504"/>
            <a:ext cx="6398176" cy="11418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000" dirty="0">
                <a:solidFill>
                  <a:schemeClr val="tx1"/>
                </a:solidFill>
              </a:rPr>
              <a:t>0</a:t>
            </a:r>
            <a:r>
              <a:rPr lang="ko-KR" altLang="en-US" sz="5000" dirty="0">
                <a:solidFill>
                  <a:schemeClr val="tx1"/>
                </a:solidFill>
              </a:rPr>
              <a:t>회</a:t>
            </a:r>
            <a:r>
              <a:rPr lang="en-US" altLang="ko-KR" sz="5000" dirty="0">
                <a:solidFill>
                  <a:schemeClr val="tx1"/>
                </a:solidFill>
              </a:rPr>
              <a:t>(</a:t>
            </a:r>
            <a:r>
              <a:rPr lang="ko-KR" altLang="en-US" sz="5000" dirty="0">
                <a:solidFill>
                  <a:schemeClr val="tx1"/>
                </a:solidFill>
              </a:rPr>
              <a:t>한 번도 안 먹음</a:t>
            </a:r>
            <a:r>
              <a:rPr lang="en-US" altLang="ko-KR" sz="5000" dirty="0">
                <a:solidFill>
                  <a:schemeClr val="tx1"/>
                </a:solidFill>
              </a:rPr>
              <a:t>.)</a:t>
            </a:r>
            <a:endParaRPr lang="ko-KR" altLang="en-US" sz="5000" dirty="0">
              <a:solidFill>
                <a:schemeClr val="tx1"/>
              </a:solidFill>
            </a:endParaRP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0B147EFF-ECCB-415D-B2E4-0C3D3A396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07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Q4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4D08C6E7-1E6B-4394-AAAE-C7C24B22735E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그림에 알맞게 다 같이 질문하세요</a:t>
            </a:r>
            <a:r>
              <a:rPr lang="en-US" altLang="ko-KR" sz="3000" b="1" dirty="0"/>
              <a:t>.</a:t>
            </a:r>
            <a:endParaRPr lang="ko-KR" altLang="en-US" sz="3000" b="1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BCF5001-D725-4C67-BABA-C19AF00F0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190" y="451348"/>
            <a:ext cx="4992210" cy="4992210"/>
          </a:xfrm>
          <a:prstGeom prst="rect">
            <a:avLst/>
          </a:prstGeom>
        </p:spPr>
      </p:pic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13ECFB0D-8B8F-4456-BFCA-A7FF70F5A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0620" y="6356350"/>
            <a:ext cx="4483963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633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386</Words>
  <Application>Microsoft Office PowerPoint</Application>
  <PresentationFormat>와이드스크린</PresentationFormat>
  <Paragraphs>63</Paragraphs>
  <Slides>18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3" baseType="lpstr">
      <vt:lpstr>맑은 고딕</vt:lpstr>
      <vt:lpstr>Aharoni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2024-11-13T06:32:05Z</dcterms:created>
  <dcterms:modified xsi:type="dcterms:W3CDTF">2025-04-16T07:53:44Z</dcterms:modified>
</cp:coreProperties>
</file>