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8"/>
  </p:notesMasterIdLst>
  <p:sldIdLst>
    <p:sldId id="313" r:id="rId2"/>
    <p:sldId id="314" r:id="rId3"/>
    <p:sldId id="318" r:id="rId4"/>
    <p:sldId id="319" r:id="rId5"/>
    <p:sldId id="322" r:id="rId6"/>
    <p:sldId id="323" r:id="rId7"/>
    <p:sldId id="324" r:id="rId8"/>
    <p:sldId id="326" r:id="rId9"/>
    <p:sldId id="327" r:id="rId10"/>
    <p:sldId id="328" r:id="rId11"/>
    <p:sldId id="330" r:id="rId12"/>
    <p:sldId id="331" r:id="rId13"/>
    <p:sldId id="332" r:id="rId14"/>
    <p:sldId id="334" r:id="rId15"/>
    <p:sldId id="335" r:id="rId16"/>
    <p:sldId id="336" r:id="rId17"/>
    <p:sldId id="338" r:id="rId18"/>
    <p:sldId id="339" r:id="rId19"/>
    <p:sldId id="340" r:id="rId20"/>
    <p:sldId id="342" r:id="rId21"/>
    <p:sldId id="343" r:id="rId22"/>
    <p:sldId id="344" r:id="rId23"/>
    <p:sldId id="346" r:id="rId24"/>
    <p:sldId id="347" r:id="rId25"/>
    <p:sldId id="348" r:id="rId26"/>
    <p:sldId id="350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만든 이" initials="오전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48" autoAdjust="0"/>
    <p:restoredTop sz="96154" autoAdjust="0"/>
  </p:normalViewPr>
  <p:slideViewPr>
    <p:cSldViewPr snapToGrid="0">
      <p:cViewPr varScale="1">
        <p:scale>
          <a:sx n="108" d="100"/>
          <a:sy n="108" d="100"/>
        </p:scale>
        <p:origin x="84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544DE-51CE-443F-9D7F-3ADF98AE472D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F85B7-F2AF-49A9-9AE6-7F8529D1AF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55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F85B7-F2AF-49A9-9AE6-7F8529D1AF0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22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E935BB-693A-4CB8-930D-020AB2AF9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C163F1F-95DB-4F10-9CEC-8D69C6134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552776-BCBD-42FC-B498-81F6AAEB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613F41-7F07-4782-9E68-D0AECD3AC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62EB2B-8F3D-4D7A-9C13-5573D74D6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044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E757BD-BADF-4255-BDE6-4AC3F76D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95BD1F4-1032-42BC-A934-8FD9E8352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5CC68A-6C88-404D-9B4B-3F5E6CCB1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E47E19-0360-4D9C-88E9-437C9299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E044C3-C876-44AB-A54E-6DA65EE7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85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80E013F-33AC-4B5D-B286-2E9D45B234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44AE0E-E15C-4F10-845B-3161802B9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2A031A-BE74-492A-B28A-CFF0FE1C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B7527C-7EBD-48C9-B9CA-1C8D3EE0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0D894B-ED00-4C41-84CD-00E415F2A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05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624F37-E44A-4B6B-A196-D9C97F520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2F135A-2915-4F8B-8428-9616B3F7A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D67EFC-259E-448A-9E3F-4FFECBA2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E42E01-B8DE-43D7-9EF9-555416192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4A1603-E37C-4FAE-9646-76EFD8E5A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90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77E1D0-0EE4-40C2-A0A6-15F9E95A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ED82A94-9B7F-456E-8719-9A42E183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B59BF3-DA42-4E74-AD83-D4CF98C8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EA1C0F-16FA-4B8B-B8AB-589A8147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DF4CA4-2DDE-450B-8977-F4F7EB27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30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66068D-9EDF-433D-B04D-7A3543A4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70CF91-A797-4DC3-AA29-FD5D1DA4F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FBB07E9-B8AC-4807-AF12-CDA2439DE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4E88671-4BF7-409B-A631-4CDDE922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DC299B-A51B-444B-B848-87529CAB9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72F0871-B8C6-4B4D-9B70-9146BE42E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160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BFE75F-F238-4989-A3B6-4B7DBA96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F9BF5D-C28C-41F8-B72A-EB7DD34B7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323F1FF-C3FA-43CE-817A-BD934C8F8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DFBE90A-5C3F-4BDF-9456-451A7D526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7007D54-983B-439A-8DAB-E0A60F6EFC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54C1441-FEEE-45D5-A44E-6057014E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EB4A610-6FDA-4EBD-ADB5-DC072881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7546D47-890E-4BB3-932C-26181CB6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51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055A84-CCD9-4AFF-A255-95FDF252F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09C71D4-3EFC-4F46-9E65-44211EC26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AA0EAAC-5590-42DA-A0E3-0D582A3D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D1BAE4A-000A-488C-B126-8BB05F6E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466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3CEAB15-5285-4885-B326-0B18845D3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7D12A85-89C6-4AED-9B53-53AFA35F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4052726-F8D0-493D-B54E-E12F1BAB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885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F7A856-EEA9-4DC8-9F1E-2BBA445A9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DBA95C6-4D24-4D0B-B983-C1F0CF180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CC324D-5A0F-4E32-BAD9-F2EBBDE29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7FC7B21-9657-42BB-93B5-0172FA64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B12F00-D1DB-4D95-8EBD-99DDABC45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D2D1BD-5319-4FBA-958E-8E24C6472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6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03CF93-A7E2-4A67-98A8-1171FAB4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0F83A2-28A2-48BC-AD9D-BFE010624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5F3BDD-2D95-4DFA-9515-929997F0E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F27794E-284F-43B5-AE43-33DF4AF97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6E516-4D0D-4C2E-80F1-F6FAB56CF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3F99FC-BA73-4BD8-94D1-6694DB7F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01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B8D860-ABE8-44D8-A28F-1B07189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E0C81E-32BB-492A-B975-E42277988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E2893E-1278-47E1-9538-A49E2CFAC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2D44-54CE-4412-802A-DF949F8C7020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FEE3EE-8831-4E86-A730-C515C8C284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362370-BDFF-4AB1-BE46-EB7A91A482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ABD81-28D5-428C-BCED-258D919218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2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807486F3-8E7E-411C-8443-8C8BC96C297C}"/>
              </a:ext>
            </a:extLst>
          </p:cNvPr>
          <p:cNvGrpSpPr/>
          <p:nvPr/>
        </p:nvGrpSpPr>
        <p:grpSpPr>
          <a:xfrm>
            <a:off x="538542" y="280491"/>
            <a:ext cx="6056038" cy="807928"/>
            <a:chOff x="538542" y="280491"/>
            <a:chExt cx="5357755" cy="807928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95A48E44-1717-47F2-AD0D-EB4594D8E893}"/>
                </a:ext>
              </a:extLst>
            </p:cNvPr>
            <p:cNvSpPr/>
            <p:nvPr/>
          </p:nvSpPr>
          <p:spPr>
            <a:xfrm>
              <a:off x="538542" y="280491"/>
              <a:ext cx="5357755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9F3865-8B27-40B2-A91D-49A355902B8D}"/>
                </a:ext>
              </a:extLst>
            </p:cNvPr>
            <p:cNvSpPr txBox="1"/>
            <p:nvPr/>
          </p:nvSpPr>
          <p:spPr>
            <a:xfrm>
              <a:off x="652534" y="395922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+mj-ea"/>
                  <a:ea typeface="+mj-ea"/>
                </a:rPr>
                <a:t>초등학교 </a:t>
              </a:r>
              <a:r>
                <a:rPr lang="en-US" altLang="ko-KR" dirty="0">
                  <a:latin typeface="+mj-ea"/>
                  <a:ea typeface="+mj-ea"/>
                </a:rPr>
                <a:t>6</a:t>
              </a:r>
              <a:endParaRPr lang="ko-KR" altLang="en-US" dirty="0">
                <a:latin typeface="+mj-ea"/>
                <a:ea typeface="+mj-ea"/>
              </a:endParaRPr>
            </a:p>
          </p:txBody>
        </p: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B8EDD12C-3797-45A9-8E94-BF2ABD06E521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12BC54-5935-430E-9B49-6A24F367E961}"/>
                </a:ext>
              </a:extLst>
            </p:cNvPr>
            <p:cNvSpPr txBox="1"/>
            <p:nvPr/>
          </p:nvSpPr>
          <p:spPr>
            <a:xfrm>
              <a:off x="2316395" y="380533"/>
              <a:ext cx="34986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5. How Often Do You Exercise?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4374529-CB6F-467B-AC53-06C082D7DF60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45C90CE4-9CED-4A42-B147-430BDDD25A23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</a:rPr>
                <a:t>  71</a:t>
              </a:r>
              <a:r>
                <a:rPr lang="ko-KR" altLang="en-US" sz="1600" dirty="0">
                  <a:solidFill>
                    <a:schemeClr val="tx1"/>
                  </a:solidFill>
                </a:rPr>
                <a:t>쪽</a:t>
              </a:r>
            </a:p>
          </p:txBody>
        </p:sp>
        <p:pic>
          <p:nvPicPr>
            <p:cNvPr id="13" name="그래픽 12" descr="펼쳐진 책">
              <a:extLst>
                <a:ext uri="{FF2B5EF4-FFF2-40B4-BE49-F238E27FC236}">
                  <a16:creationId xmlns:a16="http://schemas.microsoft.com/office/drawing/2014/main" id="{A7F7E490-A118-499C-9AFA-71DC46327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0401E31-2D12-4BF2-B660-F45E8E6469A9}"/>
              </a:ext>
            </a:extLst>
          </p:cNvPr>
          <p:cNvSpPr txBox="1"/>
          <p:nvPr/>
        </p:nvSpPr>
        <p:spPr>
          <a:xfrm>
            <a:off x="1595833" y="1650219"/>
            <a:ext cx="9000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Aharoni" panose="02010803020104030203" pitchFamily="2" charset="-79"/>
              </a:rPr>
              <a:t>와당탕</a:t>
            </a:r>
            <a:r>
              <a:rPr lang="en-US" altLang="ko-KR" sz="6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Aharoni" panose="02010803020104030203" pitchFamily="2" charset="-79"/>
              </a:rPr>
              <a:t>! </a:t>
            </a:r>
            <a:r>
              <a:rPr lang="ko-KR" altLang="en-US" sz="6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Aharoni" panose="02010803020104030203" pitchFamily="2" charset="-79"/>
              </a:rPr>
              <a:t>스피드 카드 게임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0F57386-FFBC-459A-B7B9-130F6A5B89DB}"/>
              </a:ext>
            </a:extLst>
          </p:cNvPr>
          <p:cNvSpPr/>
          <p:nvPr/>
        </p:nvSpPr>
        <p:spPr>
          <a:xfrm>
            <a:off x="1595833" y="1209590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Fun Time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웃는 얼굴 2">
            <a:extLst>
              <a:ext uri="{FF2B5EF4-FFF2-40B4-BE49-F238E27FC236}">
                <a16:creationId xmlns:a16="http://schemas.microsoft.com/office/drawing/2014/main" id="{9027F7FB-6D64-45EA-B826-B0630CD94B4B}"/>
              </a:ext>
            </a:extLst>
          </p:cNvPr>
          <p:cNvSpPr/>
          <p:nvPr/>
        </p:nvSpPr>
        <p:spPr>
          <a:xfrm>
            <a:off x="277756" y="2858596"/>
            <a:ext cx="779270" cy="733674"/>
          </a:xfrm>
          <a:prstGeom prst="smileyFac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별: 꼭짓점 5개 8">
            <a:extLst>
              <a:ext uri="{FF2B5EF4-FFF2-40B4-BE49-F238E27FC236}">
                <a16:creationId xmlns:a16="http://schemas.microsoft.com/office/drawing/2014/main" id="{F27C6BE8-865B-4D92-BA79-A3AC298177A0}"/>
              </a:ext>
            </a:extLst>
          </p:cNvPr>
          <p:cNvSpPr/>
          <p:nvPr/>
        </p:nvSpPr>
        <p:spPr>
          <a:xfrm>
            <a:off x="8027271" y="5831672"/>
            <a:ext cx="779270" cy="733674"/>
          </a:xfrm>
          <a:prstGeom prst="star5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8C83592-510D-4FA4-A8CD-0B08585AE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8720">
            <a:off x="392263" y="3852075"/>
            <a:ext cx="2907406" cy="2000520"/>
          </a:xfrm>
          <a:prstGeom prst="cloud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F7E946E-3AAF-478C-AD5F-78FB729829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1156">
            <a:off x="3266519" y="4699227"/>
            <a:ext cx="2645547" cy="1763856"/>
          </a:xfrm>
          <a:prstGeom prst="parallelogram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314E9C1-58D4-4656-B3BB-0B40F66F15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294">
            <a:off x="6122401" y="3334235"/>
            <a:ext cx="2907449" cy="2220486"/>
          </a:xfrm>
          <a:prstGeom prst="diamond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1BF70F5-B401-41A9-995F-D1E23266BF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188" y="4497777"/>
            <a:ext cx="2551098" cy="170073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6914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1133620" y="5496483"/>
            <a:ext cx="9759280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eat vegetables?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885F3BE-A3E0-4045-9EC3-06FA661F6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19860"/>
            <a:ext cx="5724944" cy="3816629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AF22F7B6-5A9A-462A-8005-8603347F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241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Twice a week.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CD36B87-8087-449B-9BEE-843B98766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2" y="0"/>
            <a:ext cx="6037377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00E96012-B512-4616-8E33-586B035B9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97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28CA451-07E0-4809-A063-4D4FFBF92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95" y="705776"/>
            <a:ext cx="5156376" cy="3938044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6E4F0416-C86A-4F8D-A9A2-4D1A68471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0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1152736" y="5425462"/>
            <a:ext cx="9555094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eat fast food?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840F41B-A5D4-440C-BF73-C484A0603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95" y="705776"/>
            <a:ext cx="5156376" cy="3938044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9C60D3D1-6410-4533-B521-60480B982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674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A4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Once a month.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4D24214-32F5-4807-A436-40B93F0AC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1" y="0"/>
            <a:ext cx="6037378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36F4D76D-9CFB-4869-B568-48098232D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325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6D4DA00-F76E-4DDA-8F47-0D4054769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32511"/>
            <a:ext cx="5723258" cy="3786223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D8079EB3-CA9B-4662-BCA8-C30314853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89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2198941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exercise?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3B98DA9-5BFA-472C-8A62-FE83A986E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32511"/>
            <a:ext cx="5723258" cy="3786223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BE7747CD-543B-44C2-A859-83DA082CF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46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A5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Four times a week.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64B89B5-F598-4AD5-814F-D588E9ADC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1" y="0"/>
            <a:ext cx="6037378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F7E15C7-E0E9-402F-8657-FEE7539B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09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>
                <a:latin typeface="+mn-ea"/>
              </a:rPr>
              <a:t>그림에 알맞게 다 같이 질문하세요</a:t>
            </a:r>
            <a:r>
              <a:rPr lang="en-US" altLang="ko-KR" sz="3000" b="1" dirty="0">
                <a:latin typeface="+mn-ea"/>
              </a:rPr>
              <a:t>.</a:t>
            </a:r>
            <a:endParaRPr lang="ko-KR" altLang="en-US" sz="3000" b="1" dirty="0">
              <a:latin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86AC2DE-C31E-496F-A463-9698584FF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79" y="705776"/>
            <a:ext cx="5723258" cy="3938044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6AF4FBED-BA02-4A2A-9550-262BB757C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695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1099470" y="5407706"/>
            <a:ext cx="9993059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brush your teeth?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B6BD31C-88D6-4F93-A597-B6B633964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79" y="705776"/>
            <a:ext cx="5723258" cy="3938044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D0B69593-666B-4FB7-B758-83B42D470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345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B874F6-E4AB-41F1-942B-E7044F90A7ED}"/>
              </a:ext>
            </a:extLst>
          </p:cNvPr>
          <p:cNvSpPr txBox="1"/>
          <p:nvPr/>
        </p:nvSpPr>
        <p:spPr>
          <a:xfrm>
            <a:off x="392783" y="1106869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5524EB-0A1B-407F-94E3-338BDB1B2770}"/>
              </a:ext>
            </a:extLst>
          </p:cNvPr>
          <p:cNvSpPr txBox="1"/>
          <p:nvPr/>
        </p:nvSpPr>
        <p:spPr>
          <a:xfrm>
            <a:off x="410723" y="2157508"/>
            <a:ext cx="11465591" cy="4193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네 명이 한 모둠을 이루고 각자 문장 카드 빈칸에 빈도를 적은 후에 카드를 모은 후 가위바위보로 순서를 정해요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각 모둠 앞에 책상을 </a:t>
            </a:r>
            <a:r>
              <a:rPr lang="en-US" altLang="ko-KR" b="1" dirty="0">
                <a:latin typeface="+mn-ea"/>
              </a:rPr>
              <a:t>1</a:t>
            </a:r>
            <a:r>
              <a:rPr lang="ko-KR" altLang="en-US" b="1" dirty="0">
                <a:latin typeface="+mn-ea"/>
              </a:rPr>
              <a:t>개씩만 놓고 나머지 책상과 의자는 교실 한 켠으로 옮겨요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 err="1">
                <a:latin typeface="+mn-ea"/>
              </a:rPr>
              <a:t>모둠별</a:t>
            </a:r>
            <a:r>
              <a:rPr lang="ko-KR" altLang="en-US" b="1" dirty="0">
                <a:latin typeface="+mn-ea"/>
              </a:rPr>
              <a:t> 책상 위에 문장 카드를 앞면이 보이도록 무작위로 펼쳐 놓고 모둠 친구들은 책상 앞에 한 줄로 서요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선생님이 보여 주는 사진을 보고 사진에 알맞게 다 같이 빈도를 묻는 질문을 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선생님이 빈도를 말하고 </a:t>
            </a:r>
            <a:r>
              <a:rPr lang="en-US" altLang="ko-KR" b="1" dirty="0">
                <a:latin typeface="+mn-ea"/>
              </a:rPr>
              <a:t>”</a:t>
            </a:r>
            <a:r>
              <a:rPr lang="ko-KR" altLang="en-US" b="1" dirty="0">
                <a:latin typeface="+mn-ea"/>
              </a:rPr>
              <a:t>시작</a:t>
            </a:r>
            <a:r>
              <a:rPr lang="en-US" altLang="ko-KR" b="1" dirty="0">
                <a:latin typeface="+mn-ea"/>
              </a:rPr>
              <a:t>!”</a:t>
            </a:r>
            <a:r>
              <a:rPr lang="ko-KR" altLang="en-US" b="1" dirty="0">
                <a:latin typeface="+mn-ea"/>
              </a:rPr>
              <a:t>이라고 하면 각 모둠의 첫 번째 학생이 선생님이 말한 문장 카드를 책상 위에서 찾아요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>
                <a:latin typeface="+mn-ea"/>
              </a:rPr>
              <a:t>해당 문장 카드가 없을 경우 점수를 얻을 수 없어요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첫 번째 학생은 찾은 문장 카드를 크게 읽고 모든 학생들이 볼 수 있도록 높이 들어요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>
                <a:latin typeface="+mn-ea"/>
              </a:rPr>
              <a:t>해당 모둠의 나머지 학생들은 칭찬하는 표현을 해요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>
                <a:latin typeface="+mn-ea"/>
              </a:rPr>
              <a:t>가장 먼저 올바른 문장 카드를 찾아 말한 모둠이 </a:t>
            </a:r>
            <a:r>
              <a:rPr lang="en-US" altLang="ko-KR" b="1" dirty="0">
                <a:latin typeface="+mn-ea"/>
              </a:rPr>
              <a:t>1</a:t>
            </a:r>
            <a:r>
              <a:rPr lang="ko-KR" altLang="en-US" b="1" dirty="0">
                <a:latin typeface="+mn-ea"/>
              </a:rPr>
              <a:t>점을 얻어요</a:t>
            </a:r>
            <a:r>
              <a:rPr lang="en-US" altLang="ko-KR" b="1" dirty="0"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latin typeface="+mn-ea"/>
              </a:rPr>
              <a:t>차례대로 게임을 진행하여 가장 높은 점수를 얻은 모둠이 이겨요</a:t>
            </a:r>
            <a:r>
              <a:rPr lang="en-US" altLang="ko-KR" b="1" dirty="0">
                <a:latin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43FF1A7-3A16-4EB7-9621-95F12E9CC488}"/>
              </a:ext>
            </a:extLst>
          </p:cNvPr>
          <p:cNvSpPr/>
          <p:nvPr/>
        </p:nvSpPr>
        <p:spPr>
          <a:xfrm>
            <a:off x="475378" y="568106"/>
            <a:ext cx="3108268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와당탕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!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스피드 카드 게임</a:t>
            </a: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EAE76F88-54C1-4D44-B4AE-289756F3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20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A6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Twice a day.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266675F-64C0-4392-B60D-1621D8C6C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2" y="0"/>
            <a:ext cx="6037377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0E960847-7D94-49E6-8DB0-927B93F5D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671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F977ED9-B9E9-4963-8891-919ECCF09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95" y="705776"/>
            <a:ext cx="5156376" cy="3938044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D0A0D915-6738-405C-A667-AB334620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855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1259268" y="5364975"/>
            <a:ext cx="9342030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eat fast food?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C3E78BC-BE45-404B-AD97-D6336AB54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95" y="705776"/>
            <a:ext cx="5156376" cy="3938044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492B4D47-A5E1-4DAF-8BB4-060FCC00F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87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A7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3809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Three times a month.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B347703-F4C4-4DE0-AC49-29C8DDE59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2" y="0"/>
            <a:ext cx="6037377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07A29D1C-775C-47C1-8F19-CEF0C5FC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71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24BAA41-D08F-4A25-A562-8D75025CD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19860"/>
            <a:ext cx="5724944" cy="3816629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374F7472-04EB-41CF-A840-C87130F32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288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1367280" y="5398829"/>
            <a:ext cx="9457440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eat vegetables?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CAD4749-1495-4458-9D40-B5BA00D27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19860"/>
            <a:ext cx="5724944" cy="3816629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416EABB0-A4F0-45BE-BE87-829EFCDF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91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A8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Five times a week.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30C71DE-3982-42EC-A2BA-DAED22223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2" y="-1"/>
            <a:ext cx="6037377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74FC2383-35B7-4687-9534-48C8CFDDD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3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7912F60-3A33-42B0-8B7B-E46A7F36E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79" y="705776"/>
            <a:ext cx="5723258" cy="3938044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96E26BA7-6619-4026-B796-A571EECDF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56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506027" y="5434339"/>
            <a:ext cx="1152321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brush your teeth?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18D49F3-D05D-4C08-A183-8DF581BF6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79" y="705776"/>
            <a:ext cx="5723258" cy="3938044"/>
          </a:xfrm>
          <a:prstGeom prst="rect">
            <a:avLst/>
          </a:prstGeom>
        </p:spPr>
      </p:pic>
      <p:sp>
        <p:nvSpPr>
          <p:cNvPr id="7" name="바닥글 개체 틀 1">
            <a:extLst>
              <a:ext uri="{FF2B5EF4-FFF2-40B4-BE49-F238E27FC236}">
                <a16:creationId xmlns:a16="http://schemas.microsoft.com/office/drawing/2014/main" id="{79A9E821-D21A-4888-BF5B-E1169176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19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A1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Once a day.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533B387-A705-4E0B-92E6-0069CC72D7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1" y="0"/>
            <a:ext cx="6037378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D089234B-F850-4F12-AE0E-D11A891E8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35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63BFC03-CCA2-426D-B0E1-97C8334F5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32511"/>
            <a:ext cx="5723258" cy="3786223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0F83F59-18B8-4985-83C2-C03D694C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9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1E8E240-8563-43A7-BC10-5963CA4100FE}"/>
              </a:ext>
            </a:extLst>
          </p:cNvPr>
          <p:cNvSpPr/>
          <p:nvPr/>
        </p:nvSpPr>
        <p:spPr>
          <a:xfrm>
            <a:off x="2198941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How often do you exercise?</a:t>
            </a:r>
            <a:endParaRPr lang="ko-KR" alt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B1F72E7-D3BB-4274-8885-6BE6B1943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32511"/>
            <a:ext cx="5723258" cy="3786223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2ACB224E-DB98-4CF7-B278-972BE4B3D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1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A2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CD6F6C8-1D75-4A59-A044-5A6C92D20D53}"/>
              </a:ext>
            </a:extLst>
          </p:cNvPr>
          <p:cNvSpPr/>
          <p:nvPr/>
        </p:nvSpPr>
        <p:spPr>
          <a:xfrm>
            <a:off x="2372162" y="5425462"/>
            <a:ext cx="7447676" cy="345933"/>
          </a:xfrm>
          <a:prstGeom prst="roundRect">
            <a:avLst>
              <a:gd name="adj" fmla="val 755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Three</a:t>
            </a:r>
            <a:r>
              <a:rPr lang="en-US" altLang="ko-KR" sz="4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times a </a:t>
            </a: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week</a:t>
            </a:r>
            <a:r>
              <a:rPr lang="en-US" altLang="ko-KR" sz="4400" b="1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4400" b="1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97B74A3-DE3D-41BB-B004-6ED1119D8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2" y="0"/>
            <a:ext cx="6037377" cy="5400000"/>
          </a:xfrm>
          <a:prstGeom prst="rect">
            <a:avLst/>
          </a:prstGeom>
        </p:spPr>
      </p:pic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4E27CF68-72FA-43FB-91A3-A706A7081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845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D875576-F193-4B29-BCD8-CF323C13F972}"/>
              </a:ext>
            </a:extLst>
          </p:cNvPr>
          <p:cNvSpPr/>
          <p:nvPr/>
        </p:nvSpPr>
        <p:spPr>
          <a:xfrm>
            <a:off x="349016" y="231034"/>
            <a:ext cx="886121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n-ea"/>
              </a:rPr>
              <a:t>Q3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85F0E74-594E-4850-936C-E5DC9A71044E}"/>
              </a:ext>
            </a:extLst>
          </p:cNvPr>
          <p:cNvSpPr/>
          <p:nvPr/>
        </p:nvSpPr>
        <p:spPr>
          <a:xfrm>
            <a:off x="2317072" y="5335479"/>
            <a:ext cx="7226423" cy="8167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그림에 알맞게 다 같이 질문하세요</a:t>
            </a:r>
            <a:r>
              <a:rPr lang="en-US" altLang="ko-KR" sz="3000" b="1" dirty="0"/>
              <a:t>.</a:t>
            </a:r>
            <a:endParaRPr lang="ko-KR" altLang="en-US" sz="3000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EA92485-61AE-42BC-BBA5-C8FEC5D9B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80" y="719860"/>
            <a:ext cx="5724944" cy="3816629"/>
          </a:xfrm>
          <a:prstGeom prst="rect">
            <a:avLst/>
          </a:prstGeom>
        </p:spPr>
      </p:pic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5DB2A3B-0AFD-4005-B5A6-1FEDD9787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5090" y="6351285"/>
            <a:ext cx="4421819" cy="365125"/>
          </a:xfrm>
        </p:spPr>
        <p:txBody>
          <a:bodyPr/>
          <a:lstStyle/>
          <a:p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5 How Often Do You Exercise? | Fun Time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6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612</Words>
  <Application>Microsoft Office PowerPoint</Application>
  <PresentationFormat>와이드스크린</PresentationFormat>
  <Paragraphs>88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나눔고딕 ExtraBold</vt:lpstr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2024-11-13T06:31:39Z</dcterms:created>
  <dcterms:modified xsi:type="dcterms:W3CDTF">2025-04-16T07:53:12Z</dcterms:modified>
</cp:coreProperties>
</file>