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sldIdLst>
    <p:sldId id="291" r:id="rId2"/>
    <p:sldId id="257" r:id="rId3"/>
    <p:sldId id="264" r:id="rId4"/>
    <p:sldId id="287" r:id="rId5"/>
    <p:sldId id="279" r:id="rId6"/>
    <p:sldId id="290" r:id="rId7"/>
    <p:sldId id="281" r:id="rId8"/>
    <p:sldId id="289" r:id="rId9"/>
    <p:sldId id="283" r:id="rId10"/>
    <p:sldId id="278" r:id="rId11"/>
    <p:sldId id="285" r:id="rId12"/>
    <p:sldId id="288" r:id="rId13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맑은 고딕" panose="020B0503020000020004" pitchFamily="50" charset="-127"/>
      <p:regular r:id="rId18"/>
      <p:bold r:id="rId19"/>
    </p:embeddedFont>
  </p:embeddedFontLst>
  <p:defaultTextStyle>
    <a:defPPr>
      <a:defRPr lang="en-US"/>
    </a:defPPr>
    <a:lvl1pPr marL="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D7FF"/>
    <a:srgbClr val="5BC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0" autoAdjust="0"/>
    <p:restoredTop sz="94622" autoAdjust="0"/>
  </p:normalViewPr>
  <p:slideViewPr>
    <p:cSldViewPr>
      <p:cViewPr varScale="1">
        <p:scale>
          <a:sx n="102" d="100"/>
          <a:sy n="102" d="100"/>
        </p:scale>
        <p:origin x="1104" y="108"/>
      </p:cViewPr>
      <p:guideLst>
        <p:guide orient="horz" pos="1440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그룹 26">
            <a:extLst>
              <a:ext uri="{FF2B5EF4-FFF2-40B4-BE49-F238E27FC236}">
                <a16:creationId xmlns:a16="http://schemas.microsoft.com/office/drawing/2014/main" id="{1DAD0841-770A-4098-B14B-C4303EFB75FD}"/>
              </a:ext>
            </a:extLst>
          </p:cNvPr>
          <p:cNvGrpSpPr/>
          <p:nvPr/>
        </p:nvGrpSpPr>
        <p:grpSpPr>
          <a:xfrm>
            <a:off x="-1214058" y="-1351432"/>
            <a:ext cx="14919293" cy="3697473"/>
            <a:chOff x="-1214058" y="-1351432"/>
            <a:chExt cx="14919293" cy="3697473"/>
          </a:xfrm>
        </p:grpSpPr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F3D80B37-E9DF-47EF-92C1-8A8E734126F8}"/>
                </a:ext>
              </a:extLst>
            </p:cNvPr>
            <p:cNvGrpSpPr/>
            <p:nvPr/>
          </p:nvGrpSpPr>
          <p:grpSpPr>
            <a:xfrm>
              <a:off x="-877179" y="-886783"/>
              <a:ext cx="5511364" cy="3206220"/>
              <a:chOff x="-877179" y="-1453620"/>
              <a:chExt cx="5511364" cy="3206220"/>
            </a:xfrm>
            <a:solidFill>
              <a:srgbClr val="98E1FF"/>
            </a:solidFill>
          </p:grpSpPr>
          <p:sp>
            <p:nvSpPr>
              <p:cNvPr id="51" name="타원 50">
                <a:extLst>
                  <a:ext uri="{FF2B5EF4-FFF2-40B4-BE49-F238E27FC236}">
                    <a16:creationId xmlns:a16="http://schemas.microsoft.com/office/drawing/2014/main" id="{B68FC353-DCAD-4362-BE0D-99172D2023A0}"/>
                  </a:ext>
                </a:extLst>
              </p:cNvPr>
              <p:cNvSpPr/>
              <p:nvPr/>
            </p:nvSpPr>
            <p:spPr>
              <a:xfrm>
                <a:off x="-877179" y="-381000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2" name="타원 51">
                <a:extLst>
                  <a:ext uri="{FF2B5EF4-FFF2-40B4-BE49-F238E27FC236}">
                    <a16:creationId xmlns:a16="http://schemas.microsoft.com/office/drawing/2014/main" id="{33644671-645A-4B95-99D2-C72F7F5016AE}"/>
                  </a:ext>
                </a:extLst>
              </p:cNvPr>
              <p:cNvSpPr/>
              <p:nvPr/>
            </p:nvSpPr>
            <p:spPr>
              <a:xfrm>
                <a:off x="459951" y="-667103"/>
                <a:ext cx="1782185" cy="179742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3" name="타원 52">
                <a:extLst>
                  <a:ext uri="{FF2B5EF4-FFF2-40B4-BE49-F238E27FC236}">
                    <a16:creationId xmlns:a16="http://schemas.microsoft.com/office/drawing/2014/main" id="{87AA3B86-E358-4930-B825-E37BD9B40D53}"/>
                  </a:ext>
                </a:extLst>
              </p:cNvPr>
              <p:cNvSpPr/>
              <p:nvPr/>
            </p:nvSpPr>
            <p:spPr>
              <a:xfrm>
                <a:off x="996490" y="-1053889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4" name="타원 53">
                <a:extLst>
                  <a:ext uri="{FF2B5EF4-FFF2-40B4-BE49-F238E27FC236}">
                    <a16:creationId xmlns:a16="http://schemas.microsoft.com/office/drawing/2014/main" id="{77534138-97C7-4E20-B1C6-C2079667F26D}"/>
                  </a:ext>
                </a:extLst>
              </p:cNvPr>
              <p:cNvSpPr/>
              <p:nvPr/>
            </p:nvSpPr>
            <p:spPr>
              <a:xfrm>
                <a:off x="2438359" y="-1453620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6E8405DD-1E35-4853-8221-9BE530AC8229}"/>
                </a:ext>
              </a:extLst>
            </p:cNvPr>
            <p:cNvGrpSpPr/>
            <p:nvPr/>
          </p:nvGrpSpPr>
          <p:grpSpPr>
            <a:xfrm flipH="1">
              <a:off x="8001000" y="-860179"/>
              <a:ext cx="5511364" cy="3206220"/>
              <a:chOff x="-877179" y="-1453620"/>
              <a:chExt cx="5511364" cy="3206220"/>
            </a:xfrm>
            <a:solidFill>
              <a:srgbClr val="98E1FF"/>
            </a:solidFill>
          </p:grpSpPr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FD87A8FF-04DE-436E-9E28-888B0069D7E0}"/>
                  </a:ext>
                </a:extLst>
              </p:cNvPr>
              <p:cNvSpPr/>
              <p:nvPr/>
            </p:nvSpPr>
            <p:spPr>
              <a:xfrm>
                <a:off x="-877179" y="-381000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id="{FA410AE2-CA67-4ED7-814A-7E9A0BD66FCE}"/>
                  </a:ext>
                </a:extLst>
              </p:cNvPr>
              <p:cNvSpPr/>
              <p:nvPr/>
            </p:nvSpPr>
            <p:spPr>
              <a:xfrm>
                <a:off x="459951" y="-667103"/>
                <a:ext cx="1782185" cy="179742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440ACB8B-2FB0-457D-A8A6-051E09AC2F3B}"/>
                  </a:ext>
                </a:extLst>
              </p:cNvPr>
              <p:cNvSpPr/>
              <p:nvPr/>
            </p:nvSpPr>
            <p:spPr>
              <a:xfrm>
                <a:off x="996490" y="-1053889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0" name="타원 49">
                <a:extLst>
                  <a:ext uri="{FF2B5EF4-FFF2-40B4-BE49-F238E27FC236}">
                    <a16:creationId xmlns:a16="http://schemas.microsoft.com/office/drawing/2014/main" id="{1E63089C-D229-4156-9181-C8EF5BC7D4E6}"/>
                  </a:ext>
                </a:extLst>
              </p:cNvPr>
              <p:cNvSpPr/>
              <p:nvPr/>
            </p:nvSpPr>
            <p:spPr>
              <a:xfrm>
                <a:off x="2438359" y="-1453620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B1FFD9AA-6F79-4ECC-BB9B-2A705FC0EDAB}"/>
                </a:ext>
              </a:extLst>
            </p:cNvPr>
            <p:cNvGrpSpPr/>
            <p:nvPr/>
          </p:nvGrpSpPr>
          <p:grpSpPr>
            <a:xfrm>
              <a:off x="-1214058" y="-1307945"/>
              <a:ext cx="5964914" cy="3470071"/>
              <a:chOff x="-877179" y="-1453620"/>
              <a:chExt cx="5511364" cy="3206220"/>
            </a:xfrm>
          </p:grpSpPr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7597271A-54E6-45EC-AE47-C6BC3B2D3367}"/>
                  </a:ext>
                </a:extLst>
              </p:cNvPr>
              <p:cNvSpPr/>
              <p:nvPr/>
            </p:nvSpPr>
            <p:spPr>
              <a:xfrm>
                <a:off x="-877179" y="-381000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7ED7C353-0D9E-469A-BD69-7FD4A933A6CE}"/>
                  </a:ext>
                </a:extLst>
              </p:cNvPr>
              <p:cNvSpPr/>
              <p:nvPr/>
            </p:nvSpPr>
            <p:spPr>
              <a:xfrm>
                <a:off x="459951" y="-667103"/>
                <a:ext cx="1782185" cy="17974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FFD040E0-16EF-456D-A7FB-3C334F2FC864}"/>
                  </a:ext>
                </a:extLst>
              </p:cNvPr>
              <p:cNvSpPr/>
              <p:nvPr/>
            </p:nvSpPr>
            <p:spPr>
              <a:xfrm>
                <a:off x="996490" y="-1053889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0B4D1CC6-8D50-4F29-8F05-094985759432}"/>
                  </a:ext>
                </a:extLst>
              </p:cNvPr>
              <p:cNvSpPr/>
              <p:nvPr/>
            </p:nvSpPr>
            <p:spPr>
              <a:xfrm>
                <a:off x="2438359" y="-1453620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F6AA24D6-5213-42FA-B954-7ED8337D8CA5}"/>
                </a:ext>
              </a:extLst>
            </p:cNvPr>
            <p:cNvGrpSpPr/>
            <p:nvPr/>
          </p:nvGrpSpPr>
          <p:grpSpPr>
            <a:xfrm flipH="1">
              <a:off x="7848600" y="-1351432"/>
              <a:ext cx="5856635" cy="3494708"/>
              <a:chOff x="-877179" y="-1453620"/>
              <a:chExt cx="5511364" cy="3206220"/>
            </a:xfrm>
          </p:grpSpPr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86D943FB-4FA2-4273-BF29-5C1A3FF8C84E}"/>
                  </a:ext>
                </a:extLst>
              </p:cNvPr>
              <p:cNvSpPr/>
              <p:nvPr/>
            </p:nvSpPr>
            <p:spPr>
              <a:xfrm>
                <a:off x="-877179" y="-381000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FC7FF3C1-161E-4256-B07B-759F6032B939}"/>
                  </a:ext>
                </a:extLst>
              </p:cNvPr>
              <p:cNvSpPr/>
              <p:nvPr/>
            </p:nvSpPr>
            <p:spPr>
              <a:xfrm>
                <a:off x="459951" y="-667103"/>
                <a:ext cx="1782185" cy="17974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5102BBBD-AB14-4F84-9281-346FF7A4B34B}"/>
                  </a:ext>
                </a:extLst>
              </p:cNvPr>
              <p:cNvSpPr/>
              <p:nvPr/>
            </p:nvSpPr>
            <p:spPr>
              <a:xfrm>
                <a:off x="996490" y="-1053889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701D8134-6A0A-4B58-9C41-58AFF91C88FE}"/>
                  </a:ext>
                </a:extLst>
              </p:cNvPr>
              <p:cNvSpPr/>
              <p:nvPr/>
            </p:nvSpPr>
            <p:spPr>
              <a:xfrm>
                <a:off x="2438359" y="-1453620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A041BB7C-7E26-4D96-A635-71A7F67F2121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D8575873-3F2F-437C-B819-191A04384C77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0E9E280F-EEAF-4310-B80C-7E7B450B06A9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3" name="타원 72">
                <a:extLst>
                  <a:ext uri="{FF2B5EF4-FFF2-40B4-BE49-F238E27FC236}">
                    <a16:creationId xmlns:a16="http://schemas.microsoft.com/office/drawing/2014/main" id="{59804CB3-2C0D-4791-AB70-60D457992588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id="{90E7C46F-9AC8-40C5-A28C-EBA5D77B2CDB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A8C20C1B-E067-4D02-8620-804EDB6225CF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167FE192-7299-4848-950F-470D86263DD4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7" name="타원 76">
                <a:extLst>
                  <a:ext uri="{FF2B5EF4-FFF2-40B4-BE49-F238E27FC236}">
                    <a16:creationId xmlns:a16="http://schemas.microsoft.com/office/drawing/2014/main" id="{039B8C36-1E2E-4873-9556-F3364707A4B5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8" name="타원 77">
                <a:extLst>
                  <a:ext uri="{FF2B5EF4-FFF2-40B4-BE49-F238E27FC236}">
                    <a16:creationId xmlns:a16="http://schemas.microsoft.com/office/drawing/2014/main" id="{49D748A8-9DF1-4777-949E-52EDC3F791DB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AE97472E-D33A-46D9-A211-23E5E2488282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59205151-11D3-457D-ACC0-2E76227E2255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1" name="타원 80">
                <a:extLst>
                  <a:ext uri="{FF2B5EF4-FFF2-40B4-BE49-F238E27FC236}">
                    <a16:creationId xmlns:a16="http://schemas.microsoft.com/office/drawing/2014/main" id="{8F8924ED-45D5-47DC-BFAA-91A76CDEC2CD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2" name="타원 81">
                <a:extLst>
                  <a:ext uri="{FF2B5EF4-FFF2-40B4-BE49-F238E27FC236}">
                    <a16:creationId xmlns:a16="http://schemas.microsoft.com/office/drawing/2014/main" id="{F8F5C596-5538-49B4-A3CA-55C23B5CEC99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C00DB132-BF30-49A0-827F-44E3605CD3CE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FB66CB9B-D79A-47D1-BC7E-36E205093C88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5" name="타원 84">
                <a:extLst>
                  <a:ext uri="{FF2B5EF4-FFF2-40B4-BE49-F238E27FC236}">
                    <a16:creationId xmlns:a16="http://schemas.microsoft.com/office/drawing/2014/main" id="{1420290A-C4B9-4082-ADD8-7CD3F1B46B9E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4AA6D6EE-FEC8-43A4-9CD0-4959E9CA645F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58" name="타원 57">
                <a:extLst>
                  <a:ext uri="{FF2B5EF4-FFF2-40B4-BE49-F238E27FC236}">
                    <a16:creationId xmlns:a16="http://schemas.microsoft.com/office/drawing/2014/main" id="{B8A2E52D-4284-40D1-A3D2-399148E7C3D1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9" name="타원 58">
                <a:extLst>
                  <a:ext uri="{FF2B5EF4-FFF2-40B4-BE49-F238E27FC236}">
                    <a16:creationId xmlns:a16="http://schemas.microsoft.com/office/drawing/2014/main" id="{15A88DDF-C6AB-4A9F-9C7F-616A621B63D3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0" name="타원 59">
                <a:extLst>
                  <a:ext uri="{FF2B5EF4-FFF2-40B4-BE49-F238E27FC236}">
                    <a16:creationId xmlns:a16="http://schemas.microsoft.com/office/drawing/2014/main" id="{7E535FF5-1D6F-4C02-9EB8-3E603FADF0C8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F58339DB-A04F-4148-83CB-27F45D9D965F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F49B7EE9-0BCF-440B-9DA1-BBABD0CE575C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58B4F7C7-892D-48E4-83B7-656C2BB2E544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692B8027-E62A-49F8-A051-BEC3AA8AEA04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4EE1FD05-E001-498C-8F8A-D0E8AF0E2337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:a16="http://schemas.microsoft.com/office/drawing/2014/main" id="{3F5043B1-3C4D-45CB-8FCD-76F6C6B087A9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7" name="타원 66">
                <a:extLst>
                  <a:ext uri="{FF2B5EF4-FFF2-40B4-BE49-F238E27FC236}">
                    <a16:creationId xmlns:a16="http://schemas.microsoft.com/office/drawing/2014/main" id="{1578576D-3D66-4C19-8241-21E7BEC4A1BE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8" name="타원 67">
                <a:extLst>
                  <a:ext uri="{FF2B5EF4-FFF2-40B4-BE49-F238E27FC236}">
                    <a16:creationId xmlns:a16="http://schemas.microsoft.com/office/drawing/2014/main" id="{7BF87810-8ACE-4DEE-8B81-BBD89F6BD4C5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9" name="타원 68">
                <a:extLst>
                  <a:ext uri="{FF2B5EF4-FFF2-40B4-BE49-F238E27FC236}">
                    <a16:creationId xmlns:a16="http://schemas.microsoft.com/office/drawing/2014/main" id="{DAAD22BF-AE7F-44CF-8A8B-61DF40376881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0" name="타원 69">
                <a:extLst>
                  <a:ext uri="{FF2B5EF4-FFF2-40B4-BE49-F238E27FC236}">
                    <a16:creationId xmlns:a16="http://schemas.microsoft.com/office/drawing/2014/main" id="{D848A00C-8A19-4F76-97F3-02B4DC140991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C03D8E6A-C0D2-4FA3-8F85-C51674B487B3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3" name="Group 3"/>
          <p:cNvGrpSpPr/>
          <p:nvPr/>
        </p:nvGrpSpPr>
        <p:grpSpPr>
          <a:xfrm>
            <a:off x="-1431655766" y="-1431655766"/>
            <a:ext cx="1431655765" cy="1431655765"/>
            <a:chOff x="-1431655766" y="-1431655766"/>
            <a:chExt cx="1431655765" cy="1431655765"/>
          </a:xfrm>
        </p:grpSpPr>
      </p:grpSp>
      <p:grpSp>
        <p:nvGrpSpPr>
          <p:cNvPr id="10" name="Group 10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sp>
        <p:nvSpPr>
          <p:cNvPr id="22" name="TextBox 15">
            <a:extLst>
              <a:ext uri="{FF2B5EF4-FFF2-40B4-BE49-F238E27FC236}">
                <a16:creationId xmlns:a16="http://schemas.microsoft.com/office/drawing/2014/main" id="{74007D72-EBFB-4699-AC24-BBAC6D47E89E}"/>
              </a:ext>
            </a:extLst>
          </p:cNvPr>
          <p:cNvSpPr txBox="1"/>
          <p:nvPr/>
        </p:nvSpPr>
        <p:spPr>
          <a:xfrm>
            <a:off x="0" y="4445190"/>
            <a:ext cx="12200641" cy="3479598"/>
          </a:xfrm>
          <a:prstGeom prst="rect">
            <a:avLst/>
          </a:prstGeom>
        </p:spPr>
        <p:txBody>
          <a:bodyPr lIns="0" tIns="0" rIns="0" bIns="0" rtlCol="0" anchor="ctr">
            <a:prstTxWarp prst="textArchUp">
              <a:avLst/>
            </a:prstTxWarp>
          </a:bodyPr>
          <a:lstStyle/>
          <a:p>
            <a:pPr lvl="0" algn="ctr">
              <a:lnSpc>
                <a:spcPct val="101259"/>
              </a:lnSpc>
            </a:pPr>
            <a:r>
              <a:rPr lang="ko-KR" altLang="en-US" sz="8000" b="1" dirty="0">
                <a:solidFill>
                  <a:schemeClr val="bg1"/>
                </a:solidFill>
                <a:latin typeface="+mj-ea"/>
                <a:ea typeface="+mj-ea"/>
              </a:rPr>
              <a:t>함께해요</a:t>
            </a:r>
            <a:r>
              <a:rPr lang="en-US" altLang="ko-KR" sz="8000" b="1" dirty="0">
                <a:solidFill>
                  <a:schemeClr val="bg1"/>
                </a:solidFill>
                <a:latin typeface="+mj-ea"/>
                <a:ea typeface="+mj-ea"/>
              </a:rPr>
              <a:t>!</a:t>
            </a:r>
          </a:p>
          <a:p>
            <a:pPr lvl="0" algn="ctr">
              <a:lnSpc>
                <a:spcPct val="101259"/>
              </a:lnSpc>
            </a:pPr>
            <a:r>
              <a:rPr lang="ko-KR" altLang="en-US" sz="8000" b="1" dirty="0">
                <a:solidFill>
                  <a:schemeClr val="bg1"/>
                </a:solidFill>
                <a:latin typeface="+mj-ea"/>
                <a:ea typeface="+mj-ea"/>
              </a:rPr>
              <a:t>줄줄이 문장 쓰기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413B2AB2-F643-4634-AD9A-102880D5CC6A}"/>
              </a:ext>
            </a:extLst>
          </p:cNvPr>
          <p:cNvGrpSpPr/>
          <p:nvPr/>
        </p:nvGrpSpPr>
        <p:grpSpPr>
          <a:xfrm>
            <a:off x="9691942" y="427112"/>
            <a:ext cx="1961516" cy="432000"/>
            <a:chOff x="9094355" y="300319"/>
            <a:chExt cx="2070022" cy="432000"/>
          </a:xfrm>
        </p:grpSpPr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2EA7AAC6-73EA-42E3-A85B-05B7C2482997}"/>
                </a:ext>
              </a:extLst>
            </p:cNvPr>
            <p:cNvSpPr/>
            <p:nvPr/>
          </p:nvSpPr>
          <p:spPr>
            <a:xfrm>
              <a:off x="9094355" y="300319"/>
              <a:ext cx="2070022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600" dirty="0">
                  <a:solidFill>
                    <a:schemeClr val="tx1"/>
                  </a:solidFill>
                  <a:latin typeface="+mj-ea"/>
                  <a:ea typeface="+mj-ea"/>
                </a:rPr>
                <a:t>교과서</a:t>
              </a:r>
              <a:r>
                <a:rPr lang="en-US" altLang="ko-KR" sz="1600">
                  <a:solidFill>
                    <a:schemeClr val="tx1"/>
                  </a:solidFill>
                  <a:latin typeface="+mj-ea"/>
                  <a:ea typeface="+mj-ea"/>
                </a:rPr>
                <a:t>  85</a:t>
              </a:r>
              <a:r>
                <a:rPr lang="ko-KR" altLang="en-US" sz="1600">
                  <a:solidFill>
                    <a:schemeClr val="tx1"/>
                  </a:solidFill>
                  <a:latin typeface="+mj-ea"/>
                  <a:ea typeface="+mj-ea"/>
                </a:rPr>
                <a:t>쪽</a:t>
              </a:r>
              <a:endParaRPr lang="ko-KR" altLang="en-US" sz="16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pic>
          <p:nvPicPr>
            <p:cNvPr id="30" name="그래픽 29" descr="펼쳐진 책">
              <a:extLst>
                <a:ext uri="{FF2B5EF4-FFF2-40B4-BE49-F238E27FC236}">
                  <a16:creationId xmlns:a16="http://schemas.microsoft.com/office/drawing/2014/main" id="{F38A3189-C576-4837-945B-5969802DB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268939" y="338143"/>
              <a:ext cx="368001" cy="368001"/>
            </a:xfrm>
            <a:prstGeom prst="rect">
              <a:avLst/>
            </a:prstGeom>
          </p:spPr>
        </p:pic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3CFB31A3-DBC8-4632-B537-513F5AB92BD6}"/>
              </a:ext>
            </a:extLst>
          </p:cNvPr>
          <p:cNvGrpSpPr/>
          <p:nvPr/>
        </p:nvGrpSpPr>
        <p:grpSpPr>
          <a:xfrm>
            <a:off x="538542" y="280491"/>
            <a:ext cx="5557458" cy="578621"/>
            <a:chOff x="538542" y="280491"/>
            <a:chExt cx="5557458" cy="578621"/>
          </a:xfrm>
        </p:grpSpPr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0C5E959B-EFC2-4769-BEA2-385768D95939}"/>
                </a:ext>
              </a:extLst>
            </p:cNvPr>
            <p:cNvSpPr/>
            <p:nvPr/>
          </p:nvSpPr>
          <p:spPr>
            <a:xfrm>
              <a:off x="538542" y="280491"/>
              <a:ext cx="5557458" cy="578621"/>
            </a:xfrm>
            <a:prstGeom prst="roundRect">
              <a:avLst>
                <a:gd name="adj" fmla="val 35088"/>
              </a:avLst>
            </a:prstGeom>
            <a:noFill/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DEAB199-D9D7-4300-806C-11A874E5D7F5}"/>
                </a:ext>
              </a:extLst>
            </p:cNvPr>
            <p:cNvSpPr txBox="1"/>
            <p:nvPr/>
          </p:nvSpPr>
          <p:spPr>
            <a:xfrm>
              <a:off x="652534" y="395922"/>
              <a:ext cx="1401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800" dirty="0">
                  <a:latin typeface="+mj-ea"/>
                  <a:ea typeface="+mj-ea"/>
                </a:rPr>
                <a:t>초등학교 </a:t>
              </a:r>
              <a:r>
                <a:rPr lang="en-US" altLang="ko-KR" sz="1800" dirty="0">
                  <a:latin typeface="+mj-ea"/>
                  <a:ea typeface="+mj-ea"/>
                </a:rPr>
                <a:t>6</a:t>
              </a:r>
              <a:endParaRPr lang="ko-KR" altLang="en-US" sz="1800" dirty="0">
                <a:latin typeface="+mj-ea"/>
                <a:ea typeface="+mj-ea"/>
              </a:endParaRPr>
            </a:p>
          </p:txBody>
        </p: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C1A5BB2F-2C7C-4E11-AC60-017BC07615D7}"/>
                </a:ext>
              </a:extLst>
            </p:cNvPr>
            <p:cNvCxnSpPr/>
            <p:nvPr/>
          </p:nvCxnSpPr>
          <p:spPr>
            <a:xfrm>
              <a:off x="2167877" y="291710"/>
              <a:ext cx="0" cy="56740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DEB48A7-9266-4891-8A67-C76D76A00491}"/>
                </a:ext>
              </a:extLst>
            </p:cNvPr>
            <p:cNvSpPr txBox="1"/>
            <p:nvPr/>
          </p:nvSpPr>
          <p:spPr>
            <a:xfrm>
              <a:off x="2316394" y="380533"/>
              <a:ext cx="3708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latin typeface="+mj-ea"/>
                  <a:ea typeface="+mj-ea"/>
                </a:rPr>
                <a:t>6. I’m Going to Go on a Trip</a:t>
              </a:r>
              <a:endParaRPr lang="ko-KR" altLang="en-US" sz="2000" b="1" dirty="0">
                <a:latin typeface="+mj-ea"/>
                <a:ea typeface="+mj-ea"/>
              </a:endParaRPr>
            </a:p>
          </p:txBody>
        </p:sp>
      </p:grp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4DFA0D4D-E14E-4037-B9F3-8773314E5B19}"/>
              </a:ext>
            </a:extLst>
          </p:cNvPr>
          <p:cNvSpPr/>
          <p:nvPr/>
        </p:nvSpPr>
        <p:spPr>
          <a:xfrm>
            <a:off x="5098253" y="1584976"/>
            <a:ext cx="1600921" cy="430744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867" b="1" dirty="0">
                <a:solidFill>
                  <a:schemeClr val="tx1"/>
                </a:solidFill>
                <a:latin typeface="+mj-ea"/>
                <a:ea typeface="+mj-ea"/>
              </a:rPr>
              <a:t>Fun Time</a:t>
            </a:r>
            <a:endParaRPr lang="ko-KR" altLang="en-US" sz="1867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24556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A156892-CDA3-4895-B9B8-735710504F37}"/>
              </a:ext>
            </a:extLst>
          </p:cNvPr>
          <p:cNvSpPr/>
          <p:nvPr/>
        </p:nvSpPr>
        <p:spPr>
          <a:xfrm>
            <a:off x="3873430" y="2115298"/>
            <a:ext cx="6934200" cy="2397517"/>
          </a:xfrm>
          <a:prstGeom prst="roundRect">
            <a:avLst>
              <a:gd name="adj" fmla="val 85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8" name="Group 8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9DA3650-B9FC-4495-80B4-F24930AF05C4}"/>
              </a:ext>
            </a:extLst>
          </p:cNvPr>
          <p:cNvSpPr/>
          <p:nvPr/>
        </p:nvSpPr>
        <p:spPr>
          <a:xfrm>
            <a:off x="3873430" y="2115299"/>
            <a:ext cx="6934200" cy="2397516"/>
          </a:xfrm>
          <a:prstGeom prst="roundRect">
            <a:avLst>
              <a:gd name="adj" fmla="val 755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j-ea"/>
                <a:ea typeface="+mj-ea"/>
              </a:rPr>
              <a:t>I’m going to go fishing.</a:t>
            </a:r>
            <a:endParaRPr lang="ko-KR" altLang="en-US" sz="4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8C6D1871-E056-4A5D-854B-42FB853B7543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C1B1228A-00A0-4CCE-91F4-E0DB114D8D90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F5F85DE5-F391-4B98-A859-9D8AF99882F9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884551BD-4A3D-490C-9C66-71FCC1A59AC6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E9368319-065C-4CF9-8BEB-541321AE1661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0F9905C2-6AFC-4012-8AF8-3B44B312CEF4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21C50C28-06FD-4161-8857-1D2351E1EC53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4C4A450E-7C7B-4AF8-A5FD-857067036AD4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F2E58C3D-5AF1-4013-B68E-8369674E6845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E449DDC8-2AC9-4427-9B06-C87EAC8B8565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49060AA2-2DEE-4D6E-9313-26CEDBB31A2B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id="{55CB7579-11E4-465D-B737-E73828C00AEF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B6607DA6-F6B9-40A4-8189-01BABE6EB16D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0" name="타원 49">
                <a:extLst>
                  <a:ext uri="{FF2B5EF4-FFF2-40B4-BE49-F238E27FC236}">
                    <a16:creationId xmlns:a16="http://schemas.microsoft.com/office/drawing/2014/main" id="{ADF84D84-A978-46B2-9C67-2E2CA1D78FA2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2" name="타원 51">
                <a:extLst>
                  <a:ext uri="{FF2B5EF4-FFF2-40B4-BE49-F238E27FC236}">
                    <a16:creationId xmlns:a16="http://schemas.microsoft.com/office/drawing/2014/main" id="{4DF04E9D-0104-49F8-A446-9A8D2E64ED69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3" name="타원 52">
                <a:extLst>
                  <a:ext uri="{FF2B5EF4-FFF2-40B4-BE49-F238E27FC236}">
                    <a16:creationId xmlns:a16="http://schemas.microsoft.com/office/drawing/2014/main" id="{2381DF84-0CEF-41E9-8527-98C0BC351F2A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818BD740-5F6E-4D83-B7A6-BA77A18EE92A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B0D27DDB-BBC6-44EE-9ABF-9420C885DC17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9C97EB0E-06E1-4AD6-B9D2-05FCBA640E17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5D305A8D-6749-405E-973E-392C6565122D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999C5D26-F698-4B46-8D8A-1879A7FA8073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07A09C6B-E14B-48C4-9F07-85A4AFADAC56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79DF1AEE-5AFE-4280-BD22-63C2821A123C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F3DAC14B-FDDE-4F0F-AB06-67C56C645B63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AE153FC1-6486-453A-8F9F-F18F82C8CF21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8C6942B6-26CB-413B-9754-81F8B760255A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4" name="타원 33">
                <a:extLst>
                  <a:ext uri="{FF2B5EF4-FFF2-40B4-BE49-F238E27FC236}">
                    <a16:creationId xmlns:a16="http://schemas.microsoft.com/office/drawing/2014/main" id="{DBA6497B-1139-4DD4-A6B9-D5CBE12F4DC4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C3DDD92D-B910-404B-8153-1F0A18C21FD0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732BA7AE-7A6D-40F0-87E1-7533CD7704E0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FE9DD76A-889C-4781-BBED-32E301B1B8EC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2A7B1FE9-F1F3-4D63-8D6F-16E03807D31B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758E7902-F155-4038-A0C1-27856681F953}"/>
              </a:ext>
            </a:extLst>
          </p:cNvPr>
          <p:cNvGrpSpPr/>
          <p:nvPr/>
        </p:nvGrpSpPr>
        <p:grpSpPr>
          <a:xfrm>
            <a:off x="213298" y="642255"/>
            <a:ext cx="1280840" cy="675649"/>
            <a:chOff x="213298" y="642255"/>
            <a:chExt cx="1280840" cy="675649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51B8F995-34F2-49AC-8E51-AD8DFFFC0EC9}"/>
                </a:ext>
              </a:extLst>
            </p:cNvPr>
            <p:cNvGrpSpPr/>
            <p:nvPr/>
          </p:nvGrpSpPr>
          <p:grpSpPr>
            <a:xfrm>
              <a:off x="213298" y="642255"/>
              <a:ext cx="1280840" cy="645533"/>
              <a:chOff x="9829637" y="3819584"/>
              <a:chExt cx="2077508" cy="1047047"/>
            </a:xfrm>
            <a:solidFill>
              <a:schemeClr val="bg1"/>
            </a:solidFill>
          </p:grpSpPr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DDDEF9E3-4440-4E30-9BDA-D205F44996F9}"/>
                  </a:ext>
                </a:extLst>
              </p:cNvPr>
              <p:cNvSpPr/>
              <p:nvPr/>
            </p:nvSpPr>
            <p:spPr>
              <a:xfrm>
                <a:off x="10398589" y="3819584"/>
                <a:ext cx="1016850" cy="101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69DCDCBC-5ADB-45EB-BC7D-0173AD624E8F}"/>
                  </a:ext>
                </a:extLst>
              </p:cNvPr>
              <p:cNvSpPr/>
              <p:nvPr/>
            </p:nvSpPr>
            <p:spPr>
              <a:xfrm>
                <a:off x="10199798" y="3968678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:a16="http://schemas.microsoft.com/office/drawing/2014/main" id="{015A47D6-BDF4-42C5-BD9F-689421AB12A8}"/>
                  </a:ext>
                </a:extLst>
              </p:cNvPr>
              <p:cNvSpPr/>
              <p:nvPr/>
            </p:nvSpPr>
            <p:spPr>
              <a:xfrm>
                <a:off x="9829637" y="4179427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7" name="타원 66">
                <a:extLst>
                  <a:ext uri="{FF2B5EF4-FFF2-40B4-BE49-F238E27FC236}">
                    <a16:creationId xmlns:a16="http://schemas.microsoft.com/office/drawing/2014/main" id="{80CF5ED4-AE2E-427E-B1C9-9AAF30242DB8}"/>
                  </a:ext>
                </a:extLst>
              </p:cNvPr>
              <p:cNvSpPr/>
              <p:nvPr/>
            </p:nvSpPr>
            <p:spPr>
              <a:xfrm>
                <a:off x="10945619" y="4043589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8" name="타원 67">
                <a:extLst>
                  <a:ext uri="{FF2B5EF4-FFF2-40B4-BE49-F238E27FC236}">
                    <a16:creationId xmlns:a16="http://schemas.microsoft.com/office/drawing/2014/main" id="{96F60494-4557-4152-9B39-7CCB20146557}"/>
                  </a:ext>
                </a:extLst>
              </p:cNvPr>
              <p:cNvSpPr/>
              <p:nvPr/>
            </p:nvSpPr>
            <p:spPr>
              <a:xfrm>
                <a:off x="11306774" y="4267200"/>
                <a:ext cx="600371" cy="59528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id="{053240EE-09F6-4B65-8330-CF200268A82E}"/>
                  </a:ext>
                </a:extLst>
              </p:cNvPr>
              <p:cNvSpPr/>
              <p:nvPr/>
            </p:nvSpPr>
            <p:spPr>
              <a:xfrm>
                <a:off x="10084851" y="4639297"/>
                <a:ext cx="1563271" cy="223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30388945-E02E-401D-83B9-D16751B2B6F1}"/>
                </a:ext>
              </a:extLst>
            </p:cNvPr>
            <p:cNvSpPr/>
            <p:nvPr/>
          </p:nvSpPr>
          <p:spPr>
            <a:xfrm>
              <a:off x="468281" y="671573"/>
              <a:ext cx="777777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ko-KR" sz="3600" b="1" dirty="0">
                  <a:solidFill>
                    <a:srgbClr val="5BCFFF"/>
                  </a:solidFill>
                  <a:latin typeface="+mj-ea"/>
                  <a:ea typeface="+mj-ea"/>
                </a:rPr>
                <a:t>A4</a:t>
              </a:r>
              <a:endParaRPr lang="ko-KR" altLang="en-US" sz="3600" b="1" dirty="0">
                <a:solidFill>
                  <a:srgbClr val="5BCFFF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55" name="바닥글 개체 틀 1">
            <a:extLst>
              <a:ext uri="{FF2B5EF4-FFF2-40B4-BE49-F238E27FC236}">
                <a16:creationId xmlns:a16="http://schemas.microsoft.com/office/drawing/2014/main" id="{D8C75C1A-8530-47D3-BB60-172344634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6 I’m Going to Go on a Trip | Fun Time</a:t>
            </a:r>
            <a:endParaRPr lang="ko-KR" altLang="en-US" sz="1600" dirty="0"/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6E62F695-3441-46B0-909B-5348EA2C2D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643" y="2008991"/>
            <a:ext cx="2551024" cy="255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14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4EC9CE9-D15C-443E-9DBF-9FBE11798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601" y="29907"/>
            <a:ext cx="6218575" cy="6218575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52824692-9F82-47F1-81A1-26FB1B32A1FD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7E15D4E7-F878-4873-B09E-02F068C7F1F6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69A55532-CA42-4A1C-9A24-BB8E1D074387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FB3C7C5A-07F6-486F-AC84-069E93F77389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21266DB6-0601-46E3-9FEC-14F1DB99B251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487B0E41-390E-407E-9CB3-CCA46B16D428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798DDEF7-BE2F-4450-B32B-134E88A288C5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238AB3EB-F01B-4CD3-A65C-6C29068F2BB9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D13BC785-E40E-4124-860F-716B6CBC4733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E9333ACB-4962-4FAA-9D87-47AB52EF61B8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F453DC72-665A-435D-9D70-F12982980510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97ADE583-6906-4C88-84B5-9889AE8E94E3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59BF6F48-2A8B-4D67-BC90-9521AE36AEA1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C1480ACE-EF6F-495F-9B39-29C8A345BFC7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33D03EBC-F4C8-4BB2-9AC6-8CE00A3F5BA7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id="{7CCCEA99-BE12-4708-AC74-F385910F8BF4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595B6B6C-C6AA-44DC-8EE6-D9303E90921D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21" name="타원 20">
                <a:extLst>
                  <a:ext uri="{FF2B5EF4-FFF2-40B4-BE49-F238E27FC236}">
                    <a16:creationId xmlns:a16="http://schemas.microsoft.com/office/drawing/2014/main" id="{2400FAE2-5CD4-46CB-9EFB-40847E8B2305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2" name="타원 21">
                <a:extLst>
                  <a:ext uri="{FF2B5EF4-FFF2-40B4-BE49-F238E27FC236}">
                    <a16:creationId xmlns:a16="http://schemas.microsoft.com/office/drawing/2014/main" id="{9811B4AE-2230-4676-A3B7-6E484F45BC21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15E98368-BF40-479C-B0BC-9583FC6D026F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타원 23">
                <a:extLst>
                  <a:ext uri="{FF2B5EF4-FFF2-40B4-BE49-F238E27FC236}">
                    <a16:creationId xmlns:a16="http://schemas.microsoft.com/office/drawing/2014/main" id="{022FA4D4-806B-497B-B042-C80E7F57C81A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463BCA9E-0FA6-460B-B425-5DD191B25577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D36F8EB6-FFD0-49A6-AAA3-583B4D03CCF1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E87FFFEA-6BBB-4995-B9BB-60829FD4CEF7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5AB44A59-5A76-4DF5-A8F6-46BDC1D8E220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113FE867-6FA1-4720-9846-BC2ABEFE4715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6BD5A3B3-46E2-45BE-A593-9FED6341FACA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F7329641-CF9F-4D7F-9D23-7CF5B736B0DD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9370CBDC-201D-4A22-B788-87068A482E35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36D7FF84-9EC4-420E-8570-28EB888D7193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4" name="타원 33">
                <a:extLst>
                  <a:ext uri="{FF2B5EF4-FFF2-40B4-BE49-F238E27FC236}">
                    <a16:creationId xmlns:a16="http://schemas.microsoft.com/office/drawing/2014/main" id="{F8AA1B1D-B93A-49C0-92CE-072ECD66092F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FEE15BEC-5ADA-441A-8628-BB8F28C62458}"/>
              </a:ext>
            </a:extLst>
          </p:cNvPr>
          <p:cNvGrpSpPr/>
          <p:nvPr/>
        </p:nvGrpSpPr>
        <p:grpSpPr>
          <a:xfrm>
            <a:off x="9747453" y="3719991"/>
            <a:ext cx="2077508" cy="1047047"/>
            <a:chOff x="9829637" y="3819584"/>
            <a:chExt cx="2077508" cy="1047047"/>
          </a:xfrm>
          <a:solidFill>
            <a:schemeClr val="bg1"/>
          </a:solidFill>
        </p:grpSpPr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A92395B6-B5FD-4D0A-B559-ADABFC5EEEFB}"/>
                </a:ext>
              </a:extLst>
            </p:cNvPr>
            <p:cNvSpPr/>
            <p:nvPr/>
          </p:nvSpPr>
          <p:spPr>
            <a:xfrm>
              <a:off x="10398589" y="3819584"/>
              <a:ext cx="1016850" cy="101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D60F7989-C513-4B38-B334-0D9A5D053269}"/>
                </a:ext>
              </a:extLst>
            </p:cNvPr>
            <p:cNvSpPr/>
            <p:nvPr/>
          </p:nvSpPr>
          <p:spPr>
            <a:xfrm>
              <a:off x="10199798" y="3968678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A138C67D-420A-42CF-B0E6-D21EB2C8ABFC}"/>
                </a:ext>
              </a:extLst>
            </p:cNvPr>
            <p:cNvSpPr/>
            <p:nvPr/>
          </p:nvSpPr>
          <p:spPr>
            <a:xfrm>
              <a:off x="9829637" y="4179427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FCFA461D-65AA-4ED2-8CF8-E8CDEDCA46AC}"/>
                </a:ext>
              </a:extLst>
            </p:cNvPr>
            <p:cNvSpPr/>
            <p:nvPr/>
          </p:nvSpPr>
          <p:spPr>
            <a:xfrm>
              <a:off x="10945619" y="4043589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03B2CC54-A15D-4F4E-A202-6CD036E67400}"/>
                </a:ext>
              </a:extLst>
            </p:cNvPr>
            <p:cNvSpPr/>
            <p:nvPr/>
          </p:nvSpPr>
          <p:spPr>
            <a:xfrm>
              <a:off x="11306774" y="4267200"/>
              <a:ext cx="600371" cy="59528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2C6A29B7-C270-474A-BA1C-E31FAC0B5BB2}"/>
                </a:ext>
              </a:extLst>
            </p:cNvPr>
            <p:cNvSpPr/>
            <p:nvPr/>
          </p:nvSpPr>
          <p:spPr>
            <a:xfrm>
              <a:off x="10084851" y="4639297"/>
              <a:ext cx="1563271" cy="223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C33618C6-B257-4B4D-A492-C68B4D970FA4}"/>
              </a:ext>
            </a:extLst>
          </p:cNvPr>
          <p:cNvGrpSpPr/>
          <p:nvPr/>
        </p:nvGrpSpPr>
        <p:grpSpPr>
          <a:xfrm>
            <a:off x="213298" y="642255"/>
            <a:ext cx="1280840" cy="675649"/>
            <a:chOff x="213298" y="642255"/>
            <a:chExt cx="1280840" cy="675649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14AA77AA-0B10-4655-9F21-283F6614BBA6}"/>
                </a:ext>
              </a:extLst>
            </p:cNvPr>
            <p:cNvGrpSpPr/>
            <p:nvPr/>
          </p:nvGrpSpPr>
          <p:grpSpPr>
            <a:xfrm>
              <a:off x="213298" y="642255"/>
              <a:ext cx="1280840" cy="645533"/>
              <a:chOff x="9829637" y="3819584"/>
              <a:chExt cx="2077508" cy="1047047"/>
            </a:xfrm>
            <a:solidFill>
              <a:schemeClr val="bg1"/>
            </a:solidFill>
          </p:grpSpPr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0DDDD029-41C3-45A2-93F2-1D5006D184EF}"/>
                  </a:ext>
                </a:extLst>
              </p:cNvPr>
              <p:cNvSpPr/>
              <p:nvPr/>
            </p:nvSpPr>
            <p:spPr>
              <a:xfrm>
                <a:off x="10398589" y="3819584"/>
                <a:ext cx="1016850" cy="101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DE6AA053-5D90-46D9-91AE-57CFEF8169E6}"/>
                  </a:ext>
                </a:extLst>
              </p:cNvPr>
              <p:cNvSpPr/>
              <p:nvPr/>
            </p:nvSpPr>
            <p:spPr>
              <a:xfrm>
                <a:off x="10199798" y="3968678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1CFCA6FB-DD09-49B1-BB05-819893EC7F93}"/>
                  </a:ext>
                </a:extLst>
              </p:cNvPr>
              <p:cNvSpPr/>
              <p:nvPr/>
            </p:nvSpPr>
            <p:spPr>
              <a:xfrm>
                <a:off x="9829637" y="4179427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4AEB85A6-72A8-4FF7-9303-622B9342317B}"/>
                  </a:ext>
                </a:extLst>
              </p:cNvPr>
              <p:cNvSpPr/>
              <p:nvPr/>
            </p:nvSpPr>
            <p:spPr>
              <a:xfrm>
                <a:off x="10945619" y="4043589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26AF0C6B-CF0C-46B7-832D-342ADA774ACF}"/>
                  </a:ext>
                </a:extLst>
              </p:cNvPr>
              <p:cNvSpPr/>
              <p:nvPr/>
            </p:nvSpPr>
            <p:spPr>
              <a:xfrm>
                <a:off x="11306774" y="4267200"/>
                <a:ext cx="600371" cy="59528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6" name="직사각형 65">
                <a:extLst>
                  <a:ext uri="{FF2B5EF4-FFF2-40B4-BE49-F238E27FC236}">
                    <a16:creationId xmlns:a16="http://schemas.microsoft.com/office/drawing/2014/main" id="{03DEAF1F-26C8-4D2E-A192-69C13D3BFA00}"/>
                  </a:ext>
                </a:extLst>
              </p:cNvPr>
              <p:cNvSpPr/>
              <p:nvPr/>
            </p:nvSpPr>
            <p:spPr>
              <a:xfrm>
                <a:off x="10084851" y="4639297"/>
                <a:ext cx="1563271" cy="223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46553052-6DDE-4270-8868-9D703F1B4727}"/>
                </a:ext>
              </a:extLst>
            </p:cNvPr>
            <p:cNvSpPr/>
            <p:nvPr/>
          </p:nvSpPr>
          <p:spPr>
            <a:xfrm>
              <a:off x="468281" y="671573"/>
              <a:ext cx="811441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ko-KR" sz="3600" b="1" dirty="0">
                  <a:solidFill>
                    <a:srgbClr val="5BCFFF"/>
                  </a:solidFill>
                  <a:latin typeface="+mj-ea"/>
                  <a:ea typeface="+mj-ea"/>
                </a:rPr>
                <a:t>Q5</a:t>
              </a:r>
              <a:endParaRPr lang="ko-KR" altLang="en-US" sz="3600" b="1" dirty="0">
                <a:solidFill>
                  <a:srgbClr val="5BC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8" name="Group 8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sp>
        <p:nvSpPr>
          <p:cNvPr id="67" name="바닥글 개체 틀 1">
            <a:extLst>
              <a:ext uri="{FF2B5EF4-FFF2-40B4-BE49-F238E27FC236}">
                <a16:creationId xmlns:a16="http://schemas.microsoft.com/office/drawing/2014/main" id="{46B586A9-CABB-42DC-A915-BF0BC4128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6 I’m Going to Go on a Trip | Fun Time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88462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그림 53">
            <a:extLst>
              <a:ext uri="{FF2B5EF4-FFF2-40B4-BE49-F238E27FC236}">
                <a16:creationId xmlns:a16="http://schemas.microsoft.com/office/drawing/2014/main" id="{87690E32-E52A-4825-8082-799106F91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75" y="1817145"/>
            <a:ext cx="2772134" cy="2772134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3036694B-0C74-4F56-9C72-4EFA494B5EBF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4E40D818-57E5-49DF-8F36-919301587302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99F923AC-A50B-4F60-B4D4-6BD8CDEC6504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B35598BC-C011-40A2-9C61-B0B08E17175F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E496B670-BAAD-4343-A5F1-F97991DA11F7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A1EABF60-3CDE-49BE-BB6C-7248920E1D1E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ABBC18A3-5CE8-4F7D-BE79-1EF8A5FA2224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A260B284-033A-4000-8F62-8E53E187DD2F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962F5799-D955-4959-8AF8-FDB48434A442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722DE6A6-6874-43BA-B4E1-5193AEE52C03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F561223E-CBD7-412C-9855-B0F803122044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id="{6CD29C38-CC16-4B51-9A10-FD13D57E5D2A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D9B9F2DB-1B17-410E-ADE4-F516D4C354A3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0" name="타원 49">
                <a:extLst>
                  <a:ext uri="{FF2B5EF4-FFF2-40B4-BE49-F238E27FC236}">
                    <a16:creationId xmlns:a16="http://schemas.microsoft.com/office/drawing/2014/main" id="{F5084A2D-2683-494A-92EE-3BF516A102B2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2" name="타원 51">
                <a:extLst>
                  <a:ext uri="{FF2B5EF4-FFF2-40B4-BE49-F238E27FC236}">
                    <a16:creationId xmlns:a16="http://schemas.microsoft.com/office/drawing/2014/main" id="{C443AEB6-2A51-47C1-99AC-2345DD04B166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3" name="타원 52">
                <a:extLst>
                  <a:ext uri="{FF2B5EF4-FFF2-40B4-BE49-F238E27FC236}">
                    <a16:creationId xmlns:a16="http://schemas.microsoft.com/office/drawing/2014/main" id="{1F59B940-3DC4-4FC0-BB9A-E0986F4D182A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9F70B7ED-DD4E-4AB8-9E0D-4074E729C0E0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782F7E70-37A5-4F09-BE5A-7EF47249A23C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391E66E1-FE09-4D48-8358-516081A2E379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4C859BD6-DF82-44F9-A4AD-7C598FA2D50D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445C3F1C-07C6-460F-A58A-6C0AE5941DA5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9C474FA8-5947-4ACB-B461-AEBE33A8B57F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7006375F-37B3-4EA8-9216-CAAA1E4BB2AB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290C78F5-EEA7-4D4C-8553-FEB4E8657A4F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5049FF7D-AA3F-40F5-91AA-659A555522F9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F1D4A20F-3356-48DA-ACE0-0B19DEE058B8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4" name="타원 33">
                <a:extLst>
                  <a:ext uri="{FF2B5EF4-FFF2-40B4-BE49-F238E27FC236}">
                    <a16:creationId xmlns:a16="http://schemas.microsoft.com/office/drawing/2014/main" id="{03955B8B-081A-4833-A16D-99ED30E78AF2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9E3A7890-C0C8-4EAB-8D35-3EC3F46322D7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2107BD21-B3D8-4434-82DF-61EE89F7E9D4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A1FBCC26-A2BB-47C5-8951-DC1B29F5387B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BB70D641-CE3D-40D3-81C8-87FC11226D96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76945EE6-207E-4C51-A2F6-58A05C7B97E0}"/>
              </a:ext>
            </a:extLst>
          </p:cNvPr>
          <p:cNvGrpSpPr/>
          <p:nvPr/>
        </p:nvGrpSpPr>
        <p:grpSpPr>
          <a:xfrm>
            <a:off x="213298" y="642255"/>
            <a:ext cx="1280840" cy="675649"/>
            <a:chOff x="213298" y="642255"/>
            <a:chExt cx="1280840" cy="675649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72E69AA6-685C-4A58-8DF4-CE7B78F1DB53}"/>
                </a:ext>
              </a:extLst>
            </p:cNvPr>
            <p:cNvGrpSpPr/>
            <p:nvPr/>
          </p:nvGrpSpPr>
          <p:grpSpPr>
            <a:xfrm>
              <a:off x="213298" y="642255"/>
              <a:ext cx="1280840" cy="645533"/>
              <a:chOff x="9829637" y="3819584"/>
              <a:chExt cx="2077508" cy="1047047"/>
            </a:xfrm>
            <a:solidFill>
              <a:schemeClr val="bg1"/>
            </a:solidFill>
          </p:grpSpPr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133EB247-BF85-4088-9D73-E74885C31960}"/>
                  </a:ext>
                </a:extLst>
              </p:cNvPr>
              <p:cNvSpPr/>
              <p:nvPr/>
            </p:nvSpPr>
            <p:spPr>
              <a:xfrm>
                <a:off x="10398589" y="3819584"/>
                <a:ext cx="1016850" cy="101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2CA81D78-A14F-4D09-A352-4FF6D6E8BC07}"/>
                  </a:ext>
                </a:extLst>
              </p:cNvPr>
              <p:cNvSpPr/>
              <p:nvPr/>
            </p:nvSpPr>
            <p:spPr>
              <a:xfrm>
                <a:off x="10199798" y="3968678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:a16="http://schemas.microsoft.com/office/drawing/2014/main" id="{54916CF7-BB4C-43D3-8A97-1042F0CABC21}"/>
                  </a:ext>
                </a:extLst>
              </p:cNvPr>
              <p:cNvSpPr/>
              <p:nvPr/>
            </p:nvSpPr>
            <p:spPr>
              <a:xfrm>
                <a:off x="9829637" y="4179427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7" name="타원 66">
                <a:extLst>
                  <a:ext uri="{FF2B5EF4-FFF2-40B4-BE49-F238E27FC236}">
                    <a16:creationId xmlns:a16="http://schemas.microsoft.com/office/drawing/2014/main" id="{9D2B9891-9A3E-499B-9832-10D53429008F}"/>
                  </a:ext>
                </a:extLst>
              </p:cNvPr>
              <p:cNvSpPr/>
              <p:nvPr/>
            </p:nvSpPr>
            <p:spPr>
              <a:xfrm>
                <a:off x="10945619" y="4043589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8" name="타원 67">
                <a:extLst>
                  <a:ext uri="{FF2B5EF4-FFF2-40B4-BE49-F238E27FC236}">
                    <a16:creationId xmlns:a16="http://schemas.microsoft.com/office/drawing/2014/main" id="{95B51C8E-4071-4B52-A7A9-D4BE90D2AEA0}"/>
                  </a:ext>
                </a:extLst>
              </p:cNvPr>
              <p:cNvSpPr/>
              <p:nvPr/>
            </p:nvSpPr>
            <p:spPr>
              <a:xfrm>
                <a:off x="11306774" y="4267200"/>
                <a:ext cx="600371" cy="59528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id="{4323ED74-0D9B-4A66-A26D-368372D083CB}"/>
                  </a:ext>
                </a:extLst>
              </p:cNvPr>
              <p:cNvSpPr/>
              <p:nvPr/>
            </p:nvSpPr>
            <p:spPr>
              <a:xfrm>
                <a:off x="10084851" y="4639297"/>
                <a:ext cx="1563271" cy="223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737D51CA-BB07-472B-AB68-597AF5B86033}"/>
                </a:ext>
              </a:extLst>
            </p:cNvPr>
            <p:cNvSpPr/>
            <p:nvPr/>
          </p:nvSpPr>
          <p:spPr>
            <a:xfrm>
              <a:off x="468281" y="671573"/>
              <a:ext cx="777777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ko-KR" sz="3600" b="1" dirty="0">
                  <a:solidFill>
                    <a:srgbClr val="5BCFFF"/>
                  </a:solidFill>
                  <a:latin typeface="+mj-ea"/>
                  <a:ea typeface="+mj-ea"/>
                </a:rPr>
                <a:t>A5</a:t>
              </a:r>
              <a:endParaRPr lang="ko-KR" altLang="en-US" sz="3600" b="1" dirty="0">
                <a:solidFill>
                  <a:srgbClr val="5BC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8" name="Group 8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A156892-CDA3-4895-B9B8-735710504F37}"/>
              </a:ext>
            </a:extLst>
          </p:cNvPr>
          <p:cNvSpPr/>
          <p:nvPr/>
        </p:nvSpPr>
        <p:spPr>
          <a:xfrm>
            <a:off x="3873430" y="2115298"/>
            <a:ext cx="6934200" cy="2397517"/>
          </a:xfrm>
          <a:prstGeom prst="roundRect">
            <a:avLst>
              <a:gd name="adj" fmla="val 85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9DA3650-B9FC-4495-80B4-F24930AF05C4}"/>
              </a:ext>
            </a:extLst>
          </p:cNvPr>
          <p:cNvSpPr/>
          <p:nvPr/>
        </p:nvSpPr>
        <p:spPr>
          <a:xfrm>
            <a:off x="3873430" y="2115299"/>
            <a:ext cx="6934200" cy="2397516"/>
          </a:xfrm>
          <a:prstGeom prst="roundRect">
            <a:avLst>
              <a:gd name="adj" fmla="val 755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j-ea"/>
                <a:ea typeface="+mj-ea"/>
              </a:rPr>
              <a:t>I’m going to go on </a:t>
            </a:r>
          </a:p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j-ea"/>
                <a:ea typeface="+mj-ea"/>
              </a:rPr>
              <a:t>a trip.</a:t>
            </a:r>
            <a:endParaRPr lang="ko-KR" altLang="en-US" sz="4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5" name="바닥글 개체 틀 1">
            <a:extLst>
              <a:ext uri="{FF2B5EF4-FFF2-40B4-BE49-F238E27FC236}">
                <a16:creationId xmlns:a16="http://schemas.microsoft.com/office/drawing/2014/main" id="{43F7020E-A797-4FA4-B67F-C63D46DC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6 I’m Going to Go on a Trip | Fun Time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54515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11705254-1655-4583-AFA1-30C0DD4EEB35}"/>
              </a:ext>
            </a:extLst>
          </p:cNvPr>
          <p:cNvGrpSpPr/>
          <p:nvPr/>
        </p:nvGrpSpPr>
        <p:grpSpPr>
          <a:xfrm>
            <a:off x="-1214058" y="-1351432"/>
            <a:ext cx="14919293" cy="3697473"/>
            <a:chOff x="-1214058" y="-1351432"/>
            <a:chExt cx="14919293" cy="3697473"/>
          </a:xfrm>
        </p:grpSpPr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2EE912A8-9875-4D93-AF56-0C17B0B81BBF}"/>
                </a:ext>
              </a:extLst>
            </p:cNvPr>
            <p:cNvGrpSpPr/>
            <p:nvPr/>
          </p:nvGrpSpPr>
          <p:grpSpPr>
            <a:xfrm>
              <a:off x="-877179" y="-886783"/>
              <a:ext cx="5511364" cy="3206220"/>
              <a:chOff x="-877179" y="-1453620"/>
              <a:chExt cx="5511364" cy="3206220"/>
            </a:xfrm>
            <a:solidFill>
              <a:srgbClr val="98E1FF"/>
            </a:solidFill>
          </p:grpSpPr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4AA5F2D3-BDF0-4ED8-9A83-BDD768D837D8}"/>
                  </a:ext>
                </a:extLst>
              </p:cNvPr>
              <p:cNvSpPr/>
              <p:nvPr/>
            </p:nvSpPr>
            <p:spPr>
              <a:xfrm>
                <a:off x="-877179" y="-381000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392D9647-5B8C-4C5B-84DF-DA0ADF043CF3}"/>
                  </a:ext>
                </a:extLst>
              </p:cNvPr>
              <p:cNvSpPr/>
              <p:nvPr/>
            </p:nvSpPr>
            <p:spPr>
              <a:xfrm>
                <a:off x="459951" y="-667103"/>
                <a:ext cx="1782185" cy="179742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79C12C68-6E96-46ED-A740-9B3D9E102B84}"/>
                  </a:ext>
                </a:extLst>
              </p:cNvPr>
              <p:cNvSpPr/>
              <p:nvPr/>
            </p:nvSpPr>
            <p:spPr>
              <a:xfrm>
                <a:off x="996490" y="-1053889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33D5DC88-FABA-4004-BAEF-87DBA6A1C540}"/>
                  </a:ext>
                </a:extLst>
              </p:cNvPr>
              <p:cNvSpPr/>
              <p:nvPr/>
            </p:nvSpPr>
            <p:spPr>
              <a:xfrm>
                <a:off x="2438359" y="-1453620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84507A65-6C87-46EA-8B6C-CC65C8B54EDC}"/>
                </a:ext>
              </a:extLst>
            </p:cNvPr>
            <p:cNvGrpSpPr/>
            <p:nvPr/>
          </p:nvGrpSpPr>
          <p:grpSpPr>
            <a:xfrm flipH="1">
              <a:off x="8001000" y="-860179"/>
              <a:ext cx="5511364" cy="3206220"/>
              <a:chOff x="-877179" y="-1453620"/>
              <a:chExt cx="5511364" cy="3206220"/>
            </a:xfrm>
            <a:solidFill>
              <a:srgbClr val="98E1FF"/>
            </a:solidFill>
          </p:grpSpPr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DC459530-336A-4D28-9ED0-F2ECB751A216}"/>
                  </a:ext>
                </a:extLst>
              </p:cNvPr>
              <p:cNvSpPr/>
              <p:nvPr/>
            </p:nvSpPr>
            <p:spPr>
              <a:xfrm>
                <a:off x="-877179" y="-381000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ACE9FC0A-9301-46A2-84F3-7EB3DC3F6B38}"/>
                  </a:ext>
                </a:extLst>
              </p:cNvPr>
              <p:cNvSpPr/>
              <p:nvPr/>
            </p:nvSpPr>
            <p:spPr>
              <a:xfrm>
                <a:off x="459951" y="-667103"/>
                <a:ext cx="1782185" cy="179742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40011CA0-8DBD-40C4-9245-90A896191F70}"/>
                  </a:ext>
                </a:extLst>
              </p:cNvPr>
              <p:cNvSpPr/>
              <p:nvPr/>
            </p:nvSpPr>
            <p:spPr>
              <a:xfrm>
                <a:off x="996490" y="-1053889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BE41B3C1-7EDF-4825-970F-0B39C2CB676E}"/>
                  </a:ext>
                </a:extLst>
              </p:cNvPr>
              <p:cNvSpPr/>
              <p:nvPr/>
            </p:nvSpPr>
            <p:spPr>
              <a:xfrm>
                <a:off x="2438359" y="-1453620"/>
                <a:ext cx="2195826" cy="2133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66F9A4D5-74B2-49A9-A910-7B7D7CDDD37B}"/>
                </a:ext>
              </a:extLst>
            </p:cNvPr>
            <p:cNvGrpSpPr/>
            <p:nvPr/>
          </p:nvGrpSpPr>
          <p:grpSpPr>
            <a:xfrm>
              <a:off x="-1214058" y="-1307945"/>
              <a:ext cx="5964914" cy="3470071"/>
              <a:chOff x="-877179" y="-1453620"/>
              <a:chExt cx="5511364" cy="3206220"/>
            </a:xfrm>
          </p:grpSpPr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C3E24505-53DD-49EC-9BF9-B0A058343945}"/>
                  </a:ext>
                </a:extLst>
              </p:cNvPr>
              <p:cNvSpPr/>
              <p:nvPr/>
            </p:nvSpPr>
            <p:spPr>
              <a:xfrm>
                <a:off x="-877179" y="-381000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34" name="타원 33">
                <a:extLst>
                  <a:ext uri="{FF2B5EF4-FFF2-40B4-BE49-F238E27FC236}">
                    <a16:creationId xmlns:a16="http://schemas.microsoft.com/office/drawing/2014/main" id="{3277F12F-5CA8-4CAB-8A95-6423DE479992}"/>
                  </a:ext>
                </a:extLst>
              </p:cNvPr>
              <p:cNvSpPr/>
              <p:nvPr/>
            </p:nvSpPr>
            <p:spPr>
              <a:xfrm>
                <a:off x="459951" y="-667103"/>
                <a:ext cx="1782185" cy="17974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D72D1081-87A0-4202-A031-07F803C95817}"/>
                  </a:ext>
                </a:extLst>
              </p:cNvPr>
              <p:cNvSpPr/>
              <p:nvPr/>
            </p:nvSpPr>
            <p:spPr>
              <a:xfrm>
                <a:off x="996490" y="-1053889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C2D94537-423C-4816-8CA1-34B32CE977BD}"/>
                  </a:ext>
                </a:extLst>
              </p:cNvPr>
              <p:cNvSpPr/>
              <p:nvPr/>
            </p:nvSpPr>
            <p:spPr>
              <a:xfrm>
                <a:off x="2438359" y="-1453620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10CA78E9-42A1-4576-BBAA-FCE233EB1D9D}"/>
                </a:ext>
              </a:extLst>
            </p:cNvPr>
            <p:cNvGrpSpPr/>
            <p:nvPr/>
          </p:nvGrpSpPr>
          <p:grpSpPr>
            <a:xfrm flipH="1">
              <a:off x="7848600" y="-1351432"/>
              <a:ext cx="5856635" cy="3494708"/>
              <a:chOff x="-877179" y="-1453620"/>
              <a:chExt cx="5511364" cy="3206220"/>
            </a:xfrm>
          </p:grpSpPr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3222E50E-78AF-4F8C-B1D1-090D73C5C66A}"/>
                  </a:ext>
                </a:extLst>
              </p:cNvPr>
              <p:cNvSpPr/>
              <p:nvPr/>
            </p:nvSpPr>
            <p:spPr>
              <a:xfrm>
                <a:off x="-877179" y="-381000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D0B26A5F-A686-431D-B89B-CF43FADA3A5E}"/>
                  </a:ext>
                </a:extLst>
              </p:cNvPr>
              <p:cNvSpPr/>
              <p:nvPr/>
            </p:nvSpPr>
            <p:spPr>
              <a:xfrm>
                <a:off x="459951" y="-667103"/>
                <a:ext cx="1782185" cy="17974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F06C5F22-E27B-461A-8D95-6F291463139E}"/>
                  </a:ext>
                </a:extLst>
              </p:cNvPr>
              <p:cNvSpPr/>
              <p:nvPr/>
            </p:nvSpPr>
            <p:spPr>
              <a:xfrm>
                <a:off x="996490" y="-1053889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F43C662E-B048-4D14-A22D-92E598ED09B1}"/>
                  </a:ext>
                </a:extLst>
              </p:cNvPr>
              <p:cNvSpPr/>
              <p:nvPr/>
            </p:nvSpPr>
            <p:spPr>
              <a:xfrm>
                <a:off x="2438359" y="-1453620"/>
                <a:ext cx="2195826" cy="21336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</p:grp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A411279-537C-482E-B523-177C24E74CC4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DFD821FB-551C-44B7-B0D5-6E8893A9EF26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4DE444F8-92FF-4364-ACF2-BF47DE3A7509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933A9C70-9E87-4135-8C94-314C00074CAB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1F094E88-4166-49DF-BB08-3819EC1B8A9C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5FF2EE61-D7F1-40FF-BB29-7496D0AF6F4A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:a16="http://schemas.microsoft.com/office/drawing/2014/main" id="{2B195065-227D-4AC1-9A72-C14DA86D4D83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67" name="타원 66">
                <a:extLst>
                  <a:ext uri="{FF2B5EF4-FFF2-40B4-BE49-F238E27FC236}">
                    <a16:creationId xmlns:a16="http://schemas.microsoft.com/office/drawing/2014/main" id="{65C3F2B2-B231-419B-8274-1E75BB40BBD4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68" name="타원 67">
                <a:extLst>
                  <a:ext uri="{FF2B5EF4-FFF2-40B4-BE49-F238E27FC236}">
                    <a16:creationId xmlns:a16="http://schemas.microsoft.com/office/drawing/2014/main" id="{0AAC0F15-4F51-4D4E-9505-C88A2D49B221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69" name="타원 68">
                <a:extLst>
                  <a:ext uri="{FF2B5EF4-FFF2-40B4-BE49-F238E27FC236}">
                    <a16:creationId xmlns:a16="http://schemas.microsoft.com/office/drawing/2014/main" id="{98C7FFC0-3590-4E83-AE7B-19884522A5B3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70" name="타원 69">
                <a:extLst>
                  <a:ext uri="{FF2B5EF4-FFF2-40B4-BE49-F238E27FC236}">
                    <a16:creationId xmlns:a16="http://schemas.microsoft.com/office/drawing/2014/main" id="{C0D3BC4F-A4AF-4744-BFB7-C42A49D2000D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91B0EB4E-37B3-4F20-B266-C6868017C426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72" name="타원 71">
                <a:extLst>
                  <a:ext uri="{FF2B5EF4-FFF2-40B4-BE49-F238E27FC236}">
                    <a16:creationId xmlns:a16="http://schemas.microsoft.com/office/drawing/2014/main" id="{9AF4BAB4-17FB-4AC1-81C4-A33BFDC9B17E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73" name="타원 72">
                <a:extLst>
                  <a:ext uri="{FF2B5EF4-FFF2-40B4-BE49-F238E27FC236}">
                    <a16:creationId xmlns:a16="http://schemas.microsoft.com/office/drawing/2014/main" id="{25DCE9E5-25CE-44EB-89B8-451CD95737C2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id="{0CA4BD4F-672D-48B9-BA05-65C8180FA5F7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C9159BF3-0EB9-4750-BE97-F85E06062652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503AEBAA-9F2F-426B-ADE7-11357B033579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id="{65986406-8F7C-4774-9E95-83BCB171596E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EE5BC887-E8EF-4C29-9258-873E0B66D775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50" name="타원 49">
                <a:extLst>
                  <a:ext uri="{FF2B5EF4-FFF2-40B4-BE49-F238E27FC236}">
                    <a16:creationId xmlns:a16="http://schemas.microsoft.com/office/drawing/2014/main" id="{BD985C56-82F6-424D-A910-85EA4504A5DA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51" name="타원 50">
                <a:extLst>
                  <a:ext uri="{FF2B5EF4-FFF2-40B4-BE49-F238E27FC236}">
                    <a16:creationId xmlns:a16="http://schemas.microsoft.com/office/drawing/2014/main" id="{378AEBE9-FB21-4E28-8E75-9A067D5BD184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52" name="타원 51">
                <a:extLst>
                  <a:ext uri="{FF2B5EF4-FFF2-40B4-BE49-F238E27FC236}">
                    <a16:creationId xmlns:a16="http://schemas.microsoft.com/office/drawing/2014/main" id="{8A69B7AC-CA36-4A2D-92F7-CF606E4A2B7D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53" name="타원 52">
                <a:extLst>
                  <a:ext uri="{FF2B5EF4-FFF2-40B4-BE49-F238E27FC236}">
                    <a16:creationId xmlns:a16="http://schemas.microsoft.com/office/drawing/2014/main" id="{FBEEEE7B-7FA4-4E2E-8FED-5DBA3F889449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54" name="타원 53">
                <a:extLst>
                  <a:ext uri="{FF2B5EF4-FFF2-40B4-BE49-F238E27FC236}">
                    <a16:creationId xmlns:a16="http://schemas.microsoft.com/office/drawing/2014/main" id="{EE75D4C9-DD6B-44EF-AED7-E19A2B409F53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55" name="타원 54">
                <a:extLst>
                  <a:ext uri="{FF2B5EF4-FFF2-40B4-BE49-F238E27FC236}">
                    <a16:creationId xmlns:a16="http://schemas.microsoft.com/office/drawing/2014/main" id="{C126EF2A-442D-4BB8-9F43-89A01D910A19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56" name="타원 55">
                <a:extLst>
                  <a:ext uri="{FF2B5EF4-FFF2-40B4-BE49-F238E27FC236}">
                    <a16:creationId xmlns:a16="http://schemas.microsoft.com/office/drawing/2014/main" id="{974A1B82-4899-45A1-8862-7CC3525B6CD4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57" name="타원 56">
                <a:extLst>
                  <a:ext uri="{FF2B5EF4-FFF2-40B4-BE49-F238E27FC236}">
                    <a16:creationId xmlns:a16="http://schemas.microsoft.com/office/drawing/2014/main" id="{9EB826F9-DC4A-450B-9A32-93B491D4B732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58" name="타원 57">
                <a:extLst>
                  <a:ext uri="{FF2B5EF4-FFF2-40B4-BE49-F238E27FC236}">
                    <a16:creationId xmlns:a16="http://schemas.microsoft.com/office/drawing/2014/main" id="{F429371D-5F7F-43FB-84DC-97FEFEDAAE08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59" name="타원 58">
                <a:extLst>
                  <a:ext uri="{FF2B5EF4-FFF2-40B4-BE49-F238E27FC236}">
                    <a16:creationId xmlns:a16="http://schemas.microsoft.com/office/drawing/2014/main" id="{CD33EC5C-3BA3-49F5-9293-150D9DC23196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60" name="타원 59">
                <a:extLst>
                  <a:ext uri="{FF2B5EF4-FFF2-40B4-BE49-F238E27FC236}">
                    <a16:creationId xmlns:a16="http://schemas.microsoft.com/office/drawing/2014/main" id="{2D56D1F1-D8ED-42F1-BE7D-023D4AF200FD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91B475A6-3840-4CBA-9A24-CF5BC41178B2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</p:grpSp>
      </p:grp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5D825B89-C1A3-44A4-A4EE-BA1E2FB54B32}"/>
              </a:ext>
            </a:extLst>
          </p:cNvPr>
          <p:cNvSpPr/>
          <p:nvPr/>
        </p:nvSpPr>
        <p:spPr>
          <a:xfrm>
            <a:off x="1937902" y="1229279"/>
            <a:ext cx="9365225" cy="4527525"/>
          </a:xfrm>
          <a:prstGeom prst="roundRect">
            <a:avLst>
              <a:gd name="adj" fmla="val 8574"/>
            </a:avLst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-1431655766" y="-1431655766"/>
            <a:ext cx="1431655765" cy="1431655765"/>
            <a:chOff x="-1431655766" y="-1431655766"/>
            <a:chExt cx="1431655765" cy="1431655765"/>
          </a:xfrm>
        </p:grpSpPr>
      </p:grpSp>
      <p:grpSp>
        <p:nvGrpSpPr>
          <p:cNvPr id="10" name="Group 10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sp>
        <p:nvSpPr>
          <p:cNvPr id="21" name="TextBox 21"/>
          <p:cNvSpPr txBox="1"/>
          <p:nvPr/>
        </p:nvSpPr>
        <p:spPr>
          <a:xfrm>
            <a:off x="518410" y="2699333"/>
            <a:ext cx="2370667" cy="160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92960"/>
              </a:lnSpc>
            </a:pPr>
            <a:r>
              <a:rPr lang="ko-KR" altLang="en-US" sz="5000" b="1" spc="-67" dirty="0">
                <a:solidFill>
                  <a:srgbClr val="FFFFFF"/>
                </a:solidFill>
                <a:latin typeface="+mn-ea"/>
              </a:rPr>
              <a:t>활동 방법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66DC14-9FAF-4BE9-B8F1-9424D18C2B42}"/>
              </a:ext>
            </a:extLst>
          </p:cNvPr>
          <p:cNvSpPr txBox="1"/>
          <p:nvPr/>
        </p:nvSpPr>
        <p:spPr>
          <a:xfrm>
            <a:off x="2114107" y="1390595"/>
            <a:ext cx="9093327" cy="4187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11" indent="-228611">
              <a:lnSpc>
                <a:spcPct val="150000"/>
              </a:lnSpc>
              <a:buAutoNum type="arabicPeriod"/>
            </a:pPr>
            <a:r>
              <a:rPr lang="en-US" altLang="ko-KR" sz="2000" b="1" dirty="0">
                <a:latin typeface="+mn-ea"/>
              </a:rPr>
              <a:t>1</a:t>
            </a:r>
            <a:r>
              <a:rPr lang="ko-KR" altLang="en-US" sz="2000" b="1" dirty="0">
                <a:latin typeface="+mn-ea"/>
              </a:rPr>
              <a:t>번부터 </a:t>
            </a:r>
            <a:r>
              <a:rPr lang="en-US" altLang="ko-KR" sz="2000" b="1" dirty="0">
                <a:latin typeface="+mn-ea"/>
              </a:rPr>
              <a:t>4</a:t>
            </a:r>
            <a:r>
              <a:rPr lang="ko-KR" altLang="en-US" sz="2000" b="1" dirty="0">
                <a:latin typeface="+mn-ea"/>
              </a:rPr>
              <a:t>번까지 쓰기 순서를 정해요</a:t>
            </a:r>
            <a:r>
              <a:rPr lang="en-US" altLang="ko-KR" sz="2000" b="1" dirty="0">
                <a:latin typeface="+mn-ea"/>
              </a:rPr>
              <a:t>.</a:t>
            </a:r>
          </a:p>
          <a:p>
            <a:pPr marL="228611" indent="-228611">
              <a:lnSpc>
                <a:spcPct val="150000"/>
              </a:lnSpc>
              <a:buAutoNum type="arabicPeriod"/>
            </a:pPr>
            <a:r>
              <a:rPr lang="ko-KR" altLang="en-US" sz="2000" b="1" dirty="0">
                <a:latin typeface="+mn-ea"/>
              </a:rPr>
              <a:t>선생님과 전화 대화를 해요</a:t>
            </a:r>
            <a:r>
              <a:rPr lang="en-US" altLang="ko-KR" sz="2000" b="1" dirty="0">
                <a:latin typeface="+mn-ea"/>
              </a:rPr>
              <a:t>. </a:t>
            </a:r>
            <a:r>
              <a:rPr lang="ko-KR" altLang="en-US" sz="2000" b="1" dirty="0">
                <a:latin typeface="+mn-ea"/>
              </a:rPr>
              <a:t>선생님이 계획을 묻는 질문을 하며 화면에 보여 주는 사진을 잘 봐요</a:t>
            </a:r>
            <a:r>
              <a:rPr lang="en-US" altLang="ko-KR" sz="2000" b="1" dirty="0">
                <a:latin typeface="+mn-ea"/>
              </a:rPr>
              <a:t>.</a:t>
            </a:r>
          </a:p>
          <a:p>
            <a:pPr marL="228611" indent="-228611">
              <a:lnSpc>
                <a:spcPct val="150000"/>
              </a:lnSpc>
              <a:buAutoNum type="arabicPeriod"/>
            </a:pPr>
            <a:r>
              <a:rPr lang="ko-KR" altLang="en-US" sz="2000" b="1" dirty="0">
                <a:latin typeface="+mn-ea"/>
              </a:rPr>
              <a:t>사진에 해당하는 문장을 </a:t>
            </a:r>
            <a:r>
              <a:rPr lang="en-US" altLang="ko-KR" sz="2000" b="1" dirty="0">
                <a:latin typeface="+mn-ea"/>
              </a:rPr>
              <a:t>1</a:t>
            </a:r>
            <a:r>
              <a:rPr lang="ko-KR" altLang="en-US" sz="2000" b="1" dirty="0">
                <a:latin typeface="+mn-ea"/>
              </a:rPr>
              <a:t>번 학생부터 차례로 한 </a:t>
            </a:r>
            <a:r>
              <a:rPr lang="ko-KR" altLang="en-US" sz="2000" b="1" dirty="0" err="1">
                <a:latin typeface="+mn-ea"/>
              </a:rPr>
              <a:t>단어씩</a:t>
            </a:r>
            <a:r>
              <a:rPr lang="ko-KR" altLang="en-US" sz="2000" b="1" dirty="0">
                <a:latin typeface="+mn-ea"/>
              </a:rPr>
              <a:t> 적어서 완성해요</a:t>
            </a:r>
            <a:r>
              <a:rPr lang="en-US" altLang="ko-KR" sz="2000" b="1" dirty="0">
                <a:latin typeface="+mn-ea"/>
              </a:rPr>
              <a:t>. </a:t>
            </a:r>
            <a:r>
              <a:rPr lang="ko-KR" altLang="en-US" sz="2000" b="1" dirty="0">
                <a:latin typeface="+mn-ea"/>
              </a:rPr>
              <a:t>문장의 단어 수가 </a:t>
            </a:r>
            <a:r>
              <a:rPr lang="en-US" altLang="ko-KR" sz="2000" b="1" dirty="0">
                <a:latin typeface="+mn-ea"/>
              </a:rPr>
              <a:t>4</a:t>
            </a:r>
            <a:r>
              <a:rPr lang="ko-KR" altLang="en-US" sz="2000" b="1" dirty="0">
                <a:latin typeface="+mn-ea"/>
              </a:rPr>
              <a:t>개보다 많으면 다시 </a:t>
            </a:r>
            <a:r>
              <a:rPr lang="en-US" altLang="ko-KR" sz="2000" b="1" dirty="0">
                <a:latin typeface="+mn-ea"/>
              </a:rPr>
              <a:t>1</a:t>
            </a:r>
            <a:r>
              <a:rPr lang="ko-KR" altLang="en-US" sz="2000" b="1" dirty="0">
                <a:latin typeface="+mn-ea"/>
              </a:rPr>
              <a:t>번부터 돌아가며 이어 써요</a:t>
            </a:r>
            <a:r>
              <a:rPr lang="en-US" altLang="ko-KR" sz="2000" b="1" dirty="0">
                <a:latin typeface="+mn-ea"/>
              </a:rPr>
              <a:t>.</a:t>
            </a:r>
          </a:p>
          <a:p>
            <a:pPr marL="228611" indent="-228611">
              <a:lnSpc>
                <a:spcPct val="150000"/>
              </a:lnSpc>
              <a:buAutoNum type="arabicPeriod"/>
            </a:pPr>
            <a:r>
              <a:rPr lang="ko-KR" altLang="en-US" sz="2000" b="1" dirty="0">
                <a:latin typeface="+mn-ea"/>
              </a:rPr>
              <a:t>화이트보드에 가장 먼저 올바른 문장을 적어 높이 들어 올린 모둠이 점수를 얻어요</a:t>
            </a:r>
            <a:r>
              <a:rPr lang="en-US" altLang="ko-KR" sz="2000" b="1" dirty="0">
                <a:latin typeface="+mn-ea"/>
              </a:rPr>
              <a:t>.</a:t>
            </a:r>
          </a:p>
          <a:p>
            <a:pPr marL="228611" indent="-228611">
              <a:lnSpc>
                <a:spcPct val="150000"/>
              </a:lnSpc>
              <a:buAutoNum type="arabicPeriod"/>
            </a:pPr>
            <a:r>
              <a:rPr lang="ko-KR" altLang="en-US" sz="2000" b="1" dirty="0" err="1">
                <a:latin typeface="+mn-ea"/>
              </a:rPr>
              <a:t>모둠별로</a:t>
            </a:r>
            <a:r>
              <a:rPr lang="ko-KR" altLang="en-US" sz="2000" b="1" dirty="0">
                <a:latin typeface="+mn-ea"/>
              </a:rPr>
              <a:t> 완성한 문장을 소리 내어 읽어요</a:t>
            </a:r>
            <a:r>
              <a:rPr lang="en-US" altLang="ko-KR" sz="2000" b="1" dirty="0">
                <a:latin typeface="+mn-ea"/>
              </a:rPr>
              <a:t>.</a:t>
            </a:r>
          </a:p>
          <a:p>
            <a:pPr marL="228611" indent="-228611">
              <a:lnSpc>
                <a:spcPct val="150000"/>
              </a:lnSpc>
              <a:buAutoNum type="arabicPeriod"/>
            </a:pPr>
            <a:r>
              <a:rPr lang="ko-KR" altLang="en-US" sz="2000" b="1" dirty="0">
                <a:latin typeface="+mn-ea"/>
              </a:rPr>
              <a:t>올바른 문장을 쓴 모둠이 점수를 얻어요</a:t>
            </a:r>
            <a:r>
              <a:rPr lang="en-US" altLang="ko-KR" sz="2000" b="1" dirty="0">
                <a:latin typeface="+mn-ea"/>
              </a:rPr>
              <a:t>.</a:t>
            </a:r>
            <a:endParaRPr lang="ko-KR" altLang="en-US" sz="2000" b="1" dirty="0">
              <a:latin typeface="+mn-ea"/>
            </a:endParaRPr>
          </a:p>
        </p:txBody>
      </p:sp>
      <p:sp>
        <p:nvSpPr>
          <p:cNvPr id="76" name="바닥글 개체 틀 1">
            <a:extLst>
              <a:ext uri="{FF2B5EF4-FFF2-40B4-BE49-F238E27FC236}">
                <a16:creationId xmlns:a16="http://schemas.microsoft.com/office/drawing/2014/main" id="{D3136B96-3B77-4D4D-AF4B-3E85E6B88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6 I’m Going to Go on a Trip | Fun Time</a:t>
            </a:r>
            <a:endParaRPr lang="ko-KR" alt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376AA9A8-0161-4AA9-9E53-12BFA9096E64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661A5004-A382-491F-9648-1B032BB1CAFA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54DDB075-68A4-4C5D-8CD9-CF5EB9AF57F8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타원 33">
                <a:extLst>
                  <a:ext uri="{FF2B5EF4-FFF2-40B4-BE49-F238E27FC236}">
                    <a16:creationId xmlns:a16="http://schemas.microsoft.com/office/drawing/2014/main" id="{E82AA92E-CE9F-4713-B100-45CABC6D94A9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A9BABA7A-92D3-479B-B271-C594AA31C5B4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DCF2A886-473F-438E-8F57-3BB71D5400F2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19AB9C10-F8D8-42B9-B7E0-CEB2C4357223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3EAB6AF9-BBC7-4F7E-9AC3-57B5281E9BFB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22DE2AD9-541A-46D3-8F41-8F2A1A2CB65F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7DB288C7-C339-4723-BAF2-9107A25B0E91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26EB9955-80D4-4D8D-BA2B-EF1F4324D83E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13C0F069-6B98-4A67-AD71-63218AECC47C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B1BFC3B2-ED91-407C-BD61-9A02AA92F1B5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7218C9ED-AF0D-4AEF-90A5-128F40B36419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DAB9EE8E-18CC-4FB8-94FB-5A15D62828CC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2F336B9D-9A75-4F2B-AC5D-6413C321B8C9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33CBF7B0-5C0A-4A8C-AEF3-A44D119F21B6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17" name="타원 16">
                <a:extLst>
                  <a:ext uri="{FF2B5EF4-FFF2-40B4-BE49-F238E27FC236}">
                    <a16:creationId xmlns:a16="http://schemas.microsoft.com/office/drawing/2014/main" id="{6A950B2E-CC08-4F55-A31E-28E4684A9955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타원 19">
                <a:extLst>
                  <a:ext uri="{FF2B5EF4-FFF2-40B4-BE49-F238E27FC236}">
                    <a16:creationId xmlns:a16="http://schemas.microsoft.com/office/drawing/2014/main" id="{41F97440-522D-49A0-8C4F-BACC2AE30C7D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타원 20">
                <a:extLst>
                  <a:ext uri="{FF2B5EF4-FFF2-40B4-BE49-F238E27FC236}">
                    <a16:creationId xmlns:a16="http://schemas.microsoft.com/office/drawing/2014/main" id="{331D430B-3C49-4477-A14C-2D0E0144FEFA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타원 21">
                <a:extLst>
                  <a:ext uri="{FF2B5EF4-FFF2-40B4-BE49-F238E27FC236}">
                    <a16:creationId xmlns:a16="http://schemas.microsoft.com/office/drawing/2014/main" id="{DA0E5916-7274-4C5C-A9EF-BB1BA302EE7B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F1717E70-EE83-4975-8D98-EE6DD5827020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타원 23">
                <a:extLst>
                  <a:ext uri="{FF2B5EF4-FFF2-40B4-BE49-F238E27FC236}">
                    <a16:creationId xmlns:a16="http://schemas.microsoft.com/office/drawing/2014/main" id="{FB2BFABA-5C6A-441E-B384-A05CF98ECA6E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5846FC1B-C7F3-4647-B70E-C9805B2E3F36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8BC1F155-6DC6-4ADF-BDB2-395C0E0299CC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0D0AE72F-453E-41FE-BC02-4A295D037A21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1BBCCEC4-DD13-4FDE-A0FE-B75DC4EF6E8D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7E0E3954-AF00-42AE-A1EC-11951B6EBA18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EB467E23-A924-486A-8FFA-08064A59C4E9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DC26116A-0D3E-4BE1-A080-64474FB3A981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3402DA87-EC54-4DA4-BC2F-A1DF9B59D3B1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" name="Group 2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8" name="Group 8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F4023C44-C521-4EDB-9B8E-E8F9D61C2F02}"/>
              </a:ext>
            </a:extLst>
          </p:cNvPr>
          <p:cNvGrpSpPr/>
          <p:nvPr/>
        </p:nvGrpSpPr>
        <p:grpSpPr>
          <a:xfrm>
            <a:off x="9747453" y="3719991"/>
            <a:ext cx="2077508" cy="1047047"/>
            <a:chOff x="9829637" y="3819584"/>
            <a:chExt cx="2077508" cy="1047047"/>
          </a:xfrm>
          <a:solidFill>
            <a:schemeClr val="bg1"/>
          </a:solidFill>
        </p:grpSpPr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8B8D9AB9-B3E6-4A9C-95CC-C90DF2A36163}"/>
                </a:ext>
              </a:extLst>
            </p:cNvPr>
            <p:cNvSpPr/>
            <p:nvPr/>
          </p:nvSpPr>
          <p:spPr>
            <a:xfrm>
              <a:off x="10398589" y="3819584"/>
              <a:ext cx="1016850" cy="101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B3BC9A6F-0C67-439D-8FBF-BADD7FC2050B}"/>
                </a:ext>
              </a:extLst>
            </p:cNvPr>
            <p:cNvSpPr/>
            <p:nvPr/>
          </p:nvSpPr>
          <p:spPr>
            <a:xfrm>
              <a:off x="10199798" y="3968678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A3B2B60E-B901-4B6A-9FE5-6E5B4E024F35}"/>
                </a:ext>
              </a:extLst>
            </p:cNvPr>
            <p:cNvSpPr/>
            <p:nvPr/>
          </p:nvSpPr>
          <p:spPr>
            <a:xfrm>
              <a:off x="9829637" y="4179427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8B865018-A11F-4EC1-B9FE-1CA0500922FC}"/>
                </a:ext>
              </a:extLst>
            </p:cNvPr>
            <p:cNvSpPr/>
            <p:nvPr/>
          </p:nvSpPr>
          <p:spPr>
            <a:xfrm>
              <a:off x="10945619" y="4043589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933AA114-3BA6-4588-A485-3ED4B8ADB31E}"/>
                </a:ext>
              </a:extLst>
            </p:cNvPr>
            <p:cNvSpPr/>
            <p:nvPr/>
          </p:nvSpPr>
          <p:spPr>
            <a:xfrm>
              <a:off x="11306774" y="4267200"/>
              <a:ext cx="600371" cy="59528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E217C51-A998-40F4-9335-47214A67A8E8}"/>
                </a:ext>
              </a:extLst>
            </p:cNvPr>
            <p:cNvSpPr/>
            <p:nvPr/>
          </p:nvSpPr>
          <p:spPr>
            <a:xfrm>
              <a:off x="10084851" y="4639297"/>
              <a:ext cx="1563271" cy="223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5230C409-140D-473E-9DC5-3E1F848170A0}"/>
              </a:ext>
            </a:extLst>
          </p:cNvPr>
          <p:cNvGrpSpPr/>
          <p:nvPr/>
        </p:nvGrpSpPr>
        <p:grpSpPr>
          <a:xfrm>
            <a:off x="213298" y="642255"/>
            <a:ext cx="1280840" cy="675649"/>
            <a:chOff x="213298" y="642255"/>
            <a:chExt cx="1280840" cy="675649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A333D98F-DDAB-4CB5-95B7-FF861F1F503C}"/>
                </a:ext>
              </a:extLst>
            </p:cNvPr>
            <p:cNvGrpSpPr/>
            <p:nvPr/>
          </p:nvGrpSpPr>
          <p:grpSpPr>
            <a:xfrm>
              <a:off x="213298" y="642255"/>
              <a:ext cx="1280840" cy="645533"/>
              <a:chOff x="9829637" y="3819584"/>
              <a:chExt cx="2077508" cy="1047047"/>
            </a:xfrm>
            <a:solidFill>
              <a:schemeClr val="bg1"/>
            </a:solidFill>
          </p:grpSpPr>
          <p:sp>
            <p:nvSpPr>
              <p:cNvPr id="59" name="타원 58">
                <a:extLst>
                  <a:ext uri="{FF2B5EF4-FFF2-40B4-BE49-F238E27FC236}">
                    <a16:creationId xmlns:a16="http://schemas.microsoft.com/office/drawing/2014/main" id="{4B16717D-A0BD-4A07-8284-EE086A474FB0}"/>
                  </a:ext>
                </a:extLst>
              </p:cNvPr>
              <p:cNvSpPr/>
              <p:nvPr/>
            </p:nvSpPr>
            <p:spPr>
              <a:xfrm>
                <a:off x="10398589" y="3819584"/>
                <a:ext cx="1016850" cy="101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타원 59">
                <a:extLst>
                  <a:ext uri="{FF2B5EF4-FFF2-40B4-BE49-F238E27FC236}">
                    <a16:creationId xmlns:a16="http://schemas.microsoft.com/office/drawing/2014/main" id="{E132887F-CDA0-4E74-9C1D-5BF9505B79AB}"/>
                  </a:ext>
                </a:extLst>
              </p:cNvPr>
              <p:cNvSpPr/>
              <p:nvPr/>
            </p:nvSpPr>
            <p:spPr>
              <a:xfrm>
                <a:off x="10199798" y="3968678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6999C032-95F8-4365-AC4B-ED3C17562FAE}"/>
                  </a:ext>
                </a:extLst>
              </p:cNvPr>
              <p:cNvSpPr/>
              <p:nvPr/>
            </p:nvSpPr>
            <p:spPr>
              <a:xfrm>
                <a:off x="9829637" y="4179427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925EFE3C-8BAA-43A4-9E06-A46D6EBF54A2}"/>
                  </a:ext>
                </a:extLst>
              </p:cNvPr>
              <p:cNvSpPr/>
              <p:nvPr/>
            </p:nvSpPr>
            <p:spPr>
              <a:xfrm>
                <a:off x="10945619" y="4043589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3CCE463C-44FA-4886-B5C6-23B9FDC7E081}"/>
                  </a:ext>
                </a:extLst>
              </p:cNvPr>
              <p:cNvSpPr/>
              <p:nvPr/>
            </p:nvSpPr>
            <p:spPr>
              <a:xfrm>
                <a:off x="11306774" y="4267200"/>
                <a:ext cx="600371" cy="59528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E37A2D3F-B35D-4888-AE15-4CE61AEF61E9}"/>
                  </a:ext>
                </a:extLst>
              </p:cNvPr>
              <p:cNvSpPr/>
              <p:nvPr/>
            </p:nvSpPr>
            <p:spPr>
              <a:xfrm>
                <a:off x="10084851" y="4639297"/>
                <a:ext cx="1563271" cy="223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82B450D5-286E-45EB-B857-D83CDE71529D}"/>
                </a:ext>
              </a:extLst>
            </p:cNvPr>
            <p:cNvSpPr/>
            <p:nvPr/>
          </p:nvSpPr>
          <p:spPr>
            <a:xfrm>
              <a:off x="468281" y="671573"/>
              <a:ext cx="811441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ko-KR" sz="3600" b="1" dirty="0">
                  <a:solidFill>
                    <a:srgbClr val="5BCFFF"/>
                  </a:solidFill>
                  <a:latin typeface="+mj-ea"/>
                  <a:ea typeface="+mj-ea"/>
                </a:rPr>
                <a:t>Q1</a:t>
              </a:r>
              <a:endParaRPr lang="ko-KR" altLang="en-US" sz="3600" b="1" dirty="0">
                <a:solidFill>
                  <a:srgbClr val="5BCFFF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3B7CAD5B-60EB-49D0-BFE9-2A674673AC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957" y="-96626"/>
            <a:ext cx="6615847" cy="6615847"/>
          </a:xfrm>
          <a:prstGeom prst="rect">
            <a:avLst/>
          </a:prstGeom>
        </p:spPr>
      </p:pic>
      <p:sp>
        <p:nvSpPr>
          <p:cNvPr id="65" name="바닥글 개체 틀 1">
            <a:extLst>
              <a:ext uri="{FF2B5EF4-FFF2-40B4-BE49-F238E27FC236}">
                <a16:creationId xmlns:a16="http://schemas.microsoft.com/office/drawing/2014/main" id="{3B4F8D76-184A-4A2A-96BE-806648E8A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6 I’m Going to Go on a Trip | Fun Time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05686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01CD674A-9DE4-4AEC-9EBA-D72B5F6F20A6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B19D137A-7D20-4C8E-AB27-855DDA248760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8CC0396F-C569-47B1-AADD-87C7E4A5B252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1F514186-523C-479C-9B68-AF3427E97C4B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A5791630-8FFB-44BC-81EB-A8C511413E40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974A0748-DA25-406C-9B11-8CBF45ADE2DC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19733675-A684-4136-8C7B-1EBE7FB27F23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5AB19870-5731-4C34-BE5F-90FA09BB806D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9284B6E8-0BD4-4AD4-A03D-0BE43C654E04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7BAF5DDF-22AC-4EA9-90C2-0B8FCA4B7ADE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E931D8EA-7D41-4DC0-B688-2B696C4D77F2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id="{39DB2E38-FF61-4AED-80C6-1DB33E1787F9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0665BCA1-3B26-473F-9349-4E123CA8BAF9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0" name="타원 49">
                <a:extLst>
                  <a:ext uri="{FF2B5EF4-FFF2-40B4-BE49-F238E27FC236}">
                    <a16:creationId xmlns:a16="http://schemas.microsoft.com/office/drawing/2014/main" id="{5ED94EF5-2D6E-4502-8B64-5D9AF88431D5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2" name="타원 51">
                <a:extLst>
                  <a:ext uri="{FF2B5EF4-FFF2-40B4-BE49-F238E27FC236}">
                    <a16:creationId xmlns:a16="http://schemas.microsoft.com/office/drawing/2014/main" id="{AF33F034-1C66-42C4-ABE6-3CA323014654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3" name="타원 52">
                <a:extLst>
                  <a:ext uri="{FF2B5EF4-FFF2-40B4-BE49-F238E27FC236}">
                    <a16:creationId xmlns:a16="http://schemas.microsoft.com/office/drawing/2014/main" id="{9AB97C5C-D4E0-4F78-8FD6-268F2CFC7A42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74334893-8E06-484F-A484-7F41AC5C5E3E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77303F22-06D3-41F8-BE9B-9991704D3187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0123194A-67DE-4E23-BBB6-8F1CA88D7486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89A35AD5-2073-4AC5-B265-EC1FAE1B4C37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5F0CD5B0-6553-425D-8B98-04F5E636B626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52C3D537-CE64-4F6F-A207-CC78235AF253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1977EC90-7049-4249-9B35-193FD67C7B7A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CFD05E4A-E2A4-4280-B361-DBFBD1C2F799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B096E5D5-D82E-4A41-9975-059B0039ECCD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B676B4C4-1E0D-4FBA-852C-CE06CAA1E88B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4" name="타원 33">
                <a:extLst>
                  <a:ext uri="{FF2B5EF4-FFF2-40B4-BE49-F238E27FC236}">
                    <a16:creationId xmlns:a16="http://schemas.microsoft.com/office/drawing/2014/main" id="{1FCF671C-0E8C-4D50-9E95-0D012C310158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28A3CB88-986D-4E97-B988-ED3B88DDBC16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849CEF72-C920-4CC4-8D10-9F87D177481B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938F594F-0190-42E0-B010-AA29EDD04974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AD86B457-A547-409E-829B-F49CA99686AD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C5B15D50-989A-4F96-857E-47CA197D9712}"/>
              </a:ext>
            </a:extLst>
          </p:cNvPr>
          <p:cNvGrpSpPr/>
          <p:nvPr/>
        </p:nvGrpSpPr>
        <p:grpSpPr>
          <a:xfrm>
            <a:off x="213298" y="642255"/>
            <a:ext cx="1280840" cy="675649"/>
            <a:chOff x="213298" y="642255"/>
            <a:chExt cx="1280840" cy="675649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970EA6FA-95BB-410C-9AC8-08B005B8ADB3}"/>
                </a:ext>
              </a:extLst>
            </p:cNvPr>
            <p:cNvGrpSpPr/>
            <p:nvPr/>
          </p:nvGrpSpPr>
          <p:grpSpPr>
            <a:xfrm>
              <a:off x="213298" y="642255"/>
              <a:ext cx="1280840" cy="645533"/>
              <a:chOff x="9829637" y="3819584"/>
              <a:chExt cx="2077508" cy="1047047"/>
            </a:xfrm>
            <a:solidFill>
              <a:schemeClr val="bg1"/>
            </a:solidFill>
          </p:grpSpPr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CEB70368-E70B-45B7-8258-B175D43885E1}"/>
                  </a:ext>
                </a:extLst>
              </p:cNvPr>
              <p:cNvSpPr/>
              <p:nvPr/>
            </p:nvSpPr>
            <p:spPr>
              <a:xfrm>
                <a:off x="10398589" y="3819584"/>
                <a:ext cx="1016850" cy="101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1EE56EC7-D9F1-4C64-AE9A-D642C0AA4E5C}"/>
                  </a:ext>
                </a:extLst>
              </p:cNvPr>
              <p:cNvSpPr/>
              <p:nvPr/>
            </p:nvSpPr>
            <p:spPr>
              <a:xfrm>
                <a:off x="10199798" y="3968678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:a16="http://schemas.microsoft.com/office/drawing/2014/main" id="{75D1CC61-6079-43B5-8C87-13A64D1BA8F1}"/>
                  </a:ext>
                </a:extLst>
              </p:cNvPr>
              <p:cNvSpPr/>
              <p:nvPr/>
            </p:nvSpPr>
            <p:spPr>
              <a:xfrm>
                <a:off x="9829637" y="4179427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7" name="타원 66">
                <a:extLst>
                  <a:ext uri="{FF2B5EF4-FFF2-40B4-BE49-F238E27FC236}">
                    <a16:creationId xmlns:a16="http://schemas.microsoft.com/office/drawing/2014/main" id="{CFD3E372-9CB6-41E4-9BB5-E39842891EF3}"/>
                  </a:ext>
                </a:extLst>
              </p:cNvPr>
              <p:cNvSpPr/>
              <p:nvPr/>
            </p:nvSpPr>
            <p:spPr>
              <a:xfrm>
                <a:off x="10945619" y="4043589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8" name="타원 67">
                <a:extLst>
                  <a:ext uri="{FF2B5EF4-FFF2-40B4-BE49-F238E27FC236}">
                    <a16:creationId xmlns:a16="http://schemas.microsoft.com/office/drawing/2014/main" id="{FB2F9081-4F8C-4F80-A88A-65526C5DE478}"/>
                  </a:ext>
                </a:extLst>
              </p:cNvPr>
              <p:cNvSpPr/>
              <p:nvPr/>
            </p:nvSpPr>
            <p:spPr>
              <a:xfrm>
                <a:off x="11306774" y="4267200"/>
                <a:ext cx="600371" cy="59528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id="{4AC4A151-75A2-4588-8049-4400866E1329}"/>
                  </a:ext>
                </a:extLst>
              </p:cNvPr>
              <p:cNvSpPr/>
              <p:nvPr/>
            </p:nvSpPr>
            <p:spPr>
              <a:xfrm>
                <a:off x="10084851" y="4639297"/>
                <a:ext cx="1563271" cy="223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B1CE1553-B65B-4920-ACC7-A67C4359847B}"/>
                </a:ext>
              </a:extLst>
            </p:cNvPr>
            <p:cNvSpPr/>
            <p:nvPr/>
          </p:nvSpPr>
          <p:spPr>
            <a:xfrm>
              <a:off x="468281" y="671573"/>
              <a:ext cx="777777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ko-KR" sz="3600" b="1" dirty="0">
                  <a:solidFill>
                    <a:srgbClr val="5BCFFF"/>
                  </a:solidFill>
                  <a:latin typeface="+mj-ea"/>
                  <a:ea typeface="+mj-ea"/>
                </a:rPr>
                <a:t>A1</a:t>
              </a:r>
              <a:endParaRPr lang="ko-KR" altLang="en-US" sz="3600" b="1" dirty="0">
                <a:solidFill>
                  <a:srgbClr val="5BC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8" name="Group 8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A156892-CDA3-4895-B9B8-735710504F37}"/>
              </a:ext>
            </a:extLst>
          </p:cNvPr>
          <p:cNvSpPr/>
          <p:nvPr/>
        </p:nvSpPr>
        <p:spPr>
          <a:xfrm>
            <a:off x="3873430" y="2115298"/>
            <a:ext cx="6934200" cy="2397517"/>
          </a:xfrm>
          <a:prstGeom prst="roundRect">
            <a:avLst>
              <a:gd name="adj" fmla="val 85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9DA3650-B9FC-4495-80B4-F24930AF05C4}"/>
              </a:ext>
            </a:extLst>
          </p:cNvPr>
          <p:cNvSpPr/>
          <p:nvPr/>
        </p:nvSpPr>
        <p:spPr>
          <a:xfrm>
            <a:off x="3873430" y="2115299"/>
            <a:ext cx="6934200" cy="2397516"/>
          </a:xfrm>
          <a:prstGeom prst="roundRect">
            <a:avLst>
              <a:gd name="adj" fmla="val 755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j-ea"/>
                <a:ea typeface="+mj-ea"/>
              </a:rPr>
              <a:t>I’m going to go hiking.</a:t>
            </a:r>
            <a:endParaRPr lang="ko-KR" altLang="en-US" sz="4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id="{7F3F7210-463C-4414-A8E4-55F4344BF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76" y="1718765"/>
            <a:ext cx="3017582" cy="3017582"/>
          </a:xfrm>
          <a:prstGeom prst="rect">
            <a:avLst/>
          </a:prstGeom>
        </p:spPr>
      </p:pic>
      <p:sp>
        <p:nvSpPr>
          <p:cNvPr id="55" name="바닥글 개체 틀 1">
            <a:extLst>
              <a:ext uri="{FF2B5EF4-FFF2-40B4-BE49-F238E27FC236}">
                <a16:creationId xmlns:a16="http://schemas.microsoft.com/office/drawing/2014/main" id="{A4F239DD-FDD3-4188-9D44-45DDC36E4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6 I’m Going to Go on a Trip | Fun Time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758058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BE4CEDF-6BD8-4CA0-AA8B-7BF44BD3C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395" y="422433"/>
            <a:ext cx="8186264" cy="5444214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FBAE502A-E1D0-4F33-9F97-7FC5819BCAB2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4DD70533-24D5-4570-8B62-28F82E2D3547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34" name="타원 33">
                <a:extLst>
                  <a:ext uri="{FF2B5EF4-FFF2-40B4-BE49-F238E27FC236}">
                    <a16:creationId xmlns:a16="http://schemas.microsoft.com/office/drawing/2014/main" id="{1128CE0B-CDA8-4132-A586-A5C6956A668A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66D6EBDF-3BFF-4D3E-92E9-749EC66EC9E6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AD426ACC-D96B-460B-960D-D8A6AE84C314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8F1E96F6-BD20-41EF-A5EB-E1BFE053CF64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25D53C2E-0045-4280-9546-6951BB747F25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23367A6F-39DC-40E4-B7C4-7F6754E6905B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A1920C0C-B2C1-412E-BCF7-EF97B6CBE4FD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340C11F9-902C-4A5A-8C5D-5120D0923EFF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19F395D5-3444-4563-90C9-B8228DB6B5B7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8D662BB2-1266-4E03-AE80-DB65EF416959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7142CD85-86C9-46EB-8E1F-72AB1A0B013B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7C72595D-C126-4147-8C4E-E0F3E4FF5ABC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1A9AA0C6-6257-47AB-94FE-1E4BF2EF31D8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C14D589B-72B2-4E43-B439-34E3877B3169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392EFCEA-CB8F-41A1-B5BC-6C467237311A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20" name="타원 19">
                <a:extLst>
                  <a:ext uri="{FF2B5EF4-FFF2-40B4-BE49-F238E27FC236}">
                    <a16:creationId xmlns:a16="http://schemas.microsoft.com/office/drawing/2014/main" id="{A365D71F-DF82-4887-9110-C4A8ADF4A80E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1" name="타원 20">
                <a:extLst>
                  <a:ext uri="{FF2B5EF4-FFF2-40B4-BE49-F238E27FC236}">
                    <a16:creationId xmlns:a16="http://schemas.microsoft.com/office/drawing/2014/main" id="{63570A65-64C5-423D-B25A-BB5519CAB8B4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2" name="타원 21">
                <a:extLst>
                  <a:ext uri="{FF2B5EF4-FFF2-40B4-BE49-F238E27FC236}">
                    <a16:creationId xmlns:a16="http://schemas.microsoft.com/office/drawing/2014/main" id="{DF0EC644-930B-4972-89EB-1132BD450234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EE9F8163-A644-4EAA-8F78-4FC455167792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타원 23">
                <a:extLst>
                  <a:ext uri="{FF2B5EF4-FFF2-40B4-BE49-F238E27FC236}">
                    <a16:creationId xmlns:a16="http://schemas.microsoft.com/office/drawing/2014/main" id="{F3A3F08F-073D-4BCB-B0E2-2C2979FE10A1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D8A8E2CE-2E39-40F5-93C1-42F7ECDEBA20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28F98548-DE3F-43E6-AA26-4FC6F3251E7B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535A718C-6D83-4DA9-A057-8919F4D0CEB0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A1719B7C-49A8-483C-BB7A-D32A0197C129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E0F3486E-67AA-488A-87F8-3CD7D303DED0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E5E902AD-D0E7-452C-AB75-28FD0770B649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75760BDD-879E-4661-B74B-8CC56EE8845F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177C9873-046D-4D4C-92D9-9908E0A3A190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689A2ECC-8DB4-44B4-87C2-EBA6EA9FA917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84A8D8AD-82AF-4E9E-AAA4-7AE4D1FFCBBC}"/>
              </a:ext>
            </a:extLst>
          </p:cNvPr>
          <p:cNvGrpSpPr/>
          <p:nvPr/>
        </p:nvGrpSpPr>
        <p:grpSpPr>
          <a:xfrm>
            <a:off x="9747453" y="3719991"/>
            <a:ext cx="2077508" cy="1047047"/>
            <a:chOff x="9829637" y="3819584"/>
            <a:chExt cx="2077508" cy="1047047"/>
          </a:xfrm>
          <a:solidFill>
            <a:schemeClr val="bg1"/>
          </a:solidFill>
        </p:grpSpPr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87922A79-6F29-48CC-A1C7-F8390BC1604F}"/>
                </a:ext>
              </a:extLst>
            </p:cNvPr>
            <p:cNvSpPr/>
            <p:nvPr/>
          </p:nvSpPr>
          <p:spPr>
            <a:xfrm>
              <a:off x="10398589" y="3819584"/>
              <a:ext cx="1016850" cy="101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CF97F735-D018-42D1-84A5-EB552973E0BF}"/>
                </a:ext>
              </a:extLst>
            </p:cNvPr>
            <p:cNvSpPr/>
            <p:nvPr/>
          </p:nvSpPr>
          <p:spPr>
            <a:xfrm>
              <a:off x="10199798" y="3968678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74CFDED3-3B09-49B2-A5AB-FA008CA62E67}"/>
                </a:ext>
              </a:extLst>
            </p:cNvPr>
            <p:cNvSpPr/>
            <p:nvPr/>
          </p:nvSpPr>
          <p:spPr>
            <a:xfrm>
              <a:off x="9829637" y="4179427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F2D0B868-0ADA-4113-B490-E1A516D8E0BB}"/>
                </a:ext>
              </a:extLst>
            </p:cNvPr>
            <p:cNvSpPr/>
            <p:nvPr/>
          </p:nvSpPr>
          <p:spPr>
            <a:xfrm>
              <a:off x="10945619" y="4043589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3B17AD2D-A49B-431F-A341-C21573BE6611}"/>
                </a:ext>
              </a:extLst>
            </p:cNvPr>
            <p:cNvSpPr/>
            <p:nvPr/>
          </p:nvSpPr>
          <p:spPr>
            <a:xfrm>
              <a:off x="11306774" y="4267200"/>
              <a:ext cx="600371" cy="59528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39B1C80E-00C9-47DA-8C63-17A6758E05D5}"/>
                </a:ext>
              </a:extLst>
            </p:cNvPr>
            <p:cNvSpPr/>
            <p:nvPr/>
          </p:nvSpPr>
          <p:spPr>
            <a:xfrm>
              <a:off x="10084851" y="4639297"/>
              <a:ext cx="1563271" cy="223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AAF47F06-2F4C-4F04-A9D0-3EC178FFD042}"/>
              </a:ext>
            </a:extLst>
          </p:cNvPr>
          <p:cNvGrpSpPr/>
          <p:nvPr/>
        </p:nvGrpSpPr>
        <p:grpSpPr>
          <a:xfrm>
            <a:off x="213298" y="642255"/>
            <a:ext cx="1280840" cy="675649"/>
            <a:chOff x="213298" y="642255"/>
            <a:chExt cx="1280840" cy="675649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DF1BD512-521B-4067-A7F7-4C574EEAFEEB}"/>
                </a:ext>
              </a:extLst>
            </p:cNvPr>
            <p:cNvGrpSpPr/>
            <p:nvPr/>
          </p:nvGrpSpPr>
          <p:grpSpPr>
            <a:xfrm>
              <a:off x="213298" y="642255"/>
              <a:ext cx="1280840" cy="645533"/>
              <a:chOff x="9829637" y="3819584"/>
              <a:chExt cx="2077508" cy="1047047"/>
            </a:xfrm>
            <a:solidFill>
              <a:schemeClr val="bg1"/>
            </a:solidFill>
          </p:grpSpPr>
          <p:sp>
            <p:nvSpPr>
              <p:cNvPr id="60" name="타원 59">
                <a:extLst>
                  <a:ext uri="{FF2B5EF4-FFF2-40B4-BE49-F238E27FC236}">
                    <a16:creationId xmlns:a16="http://schemas.microsoft.com/office/drawing/2014/main" id="{BA9FC76C-F5F4-4117-9768-DA78165E7DB1}"/>
                  </a:ext>
                </a:extLst>
              </p:cNvPr>
              <p:cNvSpPr/>
              <p:nvPr/>
            </p:nvSpPr>
            <p:spPr>
              <a:xfrm>
                <a:off x="10398589" y="3819584"/>
                <a:ext cx="1016850" cy="101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5D0D2680-6838-4D1F-AF82-12316A5AED5C}"/>
                  </a:ext>
                </a:extLst>
              </p:cNvPr>
              <p:cNvSpPr/>
              <p:nvPr/>
            </p:nvSpPr>
            <p:spPr>
              <a:xfrm>
                <a:off x="10199798" y="3968678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B326F249-B2C6-4E90-82BE-B7C24F8D1094}"/>
                  </a:ext>
                </a:extLst>
              </p:cNvPr>
              <p:cNvSpPr/>
              <p:nvPr/>
            </p:nvSpPr>
            <p:spPr>
              <a:xfrm>
                <a:off x="9829637" y="4179427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83D46675-DD7E-42DD-AB23-4A3E460B154F}"/>
                  </a:ext>
                </a:extLst>
              </p:cNvPr>
              <p:cNvSpPr/>
              <p:nvPr/>
            </p:nvSpPr>
            <p:spPr>
              <a:xfrm>
                <a:off x="10945619" y="4043589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72B7E9F0-5007-4ACD-90A7-6F9C36896BB4}"/>
                  </a:ext>
                </a:extLst>
              </p:cNvPr>
              <p:cNvSpPr/>
              <p:nvPr/>
            </p:nvSpPr>
            <p:spPr>
              <a:xfrm>
                <a:off x="11306774" y="4267200"/>
                <a:ext cx="600371" cy="59528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F1376F85-5524-4D9F-8FC9-901F79EE8F95}"/>
                  </a:ext>
                </a:extLst>
              </p:cNvPr>
              <p:cNvSpPr/>
              <p:nvPr/>
            </p:nvSpPr>
            <p:spPr>
              <a:xfrm>
                <a:off x="10084851" y="4639297"/>
                <a:ext cx="1563271" cy="223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AB92639-0458-4670-B352-A03DE9ED573D}"/>
                </a:ext>
              </a:extLst>
            </p:cNvPr>
            <p:cNvSpPr/>
            <p:nvPr/>
          </p:nvSpPr>
          <p:spPr>
            <a:xfrm>
              <a:off x="468281" y="671573"/>
              <a:ext cx="811441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ko-KR" sz="3600" b="1" dirty="0">
                  <a:solidFill>
                    <a:srgbClr val="5BCFFF"/>
                  </a:solidFill>
                  <a:latin typeface="+mj-ea"/>
                  <a:ea typeface="+mj-ea"/>
                </a:rPr>
                <a:t>Q2</a:t>
              </a:r>
              <a:endParaRPr lang="ko-KR" altLang="en-US" sz="3600" b="1" dirty="0">
                <a:solidFill>
                  <a:srgbClr val="5BC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8" name="Group 8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sp>
        <p:nvSpPr>
          <p:cNvPr id="66" name="바닥글 개체 틀 1">
            <a:extLst>
              <a:ext uri="{FF2B5EF4-FFF2-40B4-BE49-F238E27FC236}">
                <a16:creationId xmlns:a16="http://schemas.microsoft.com/office/drawing/2014/main" id="{83DD06A6-7841-4F29-A834-0BC5B78FE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6 I’m Going to Go on a Trip | Fun Time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233958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그림 53">
            <a:extLst>
              <a:ext uri="{FF2B5EF4-FFF2-40B4-BE49-F238E27FC236}">
                <a16:creationId xmlns:a16="http://schemas.microsoft.com/office/drawing/2014/main" id="{2E28061A-6D63-495E-A264-565487AC05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63" y="2296171"/>
            <a:ext cx="3034021" cy="2017753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FD28DC09-2877-42D0-9E3D-08155BD0417A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0AEB974A-F04C-4E10-8CAF-080D4D3B9A75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6A2072F9-54DE-4756-9FA5-1A9ABF459627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5D6479E7-37B9-4B6D-B7FD-82B8EA769AA1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CE9BA85B-7BD1-499B-BC22-CF7CA116EBB5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43F3FF17-82A7-41FF-8CAF-1C09D7A2B852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5B201426-A400-4DDA-8240-4F6C1022D2D0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B7C94293-DE19-47A4-9058-530CFD455DB9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C7149365-BBF4-4928-B022-1DCDF1C77128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473133A6-4D9A-4F0F-BF61-7A5987E269B1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372A8B84-25DD-4493-96FE-F3C7A41CBE4F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id="{D5997F28-4C0A-4DA7-B6A3-DB48080138A9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D7214A4A-C677-4386-9342-4ECB3FD72D1F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0" name="타원 49">
                <a:extLst>
                  <a:ext uri="{FF2B5EF4-FFF2-40B4-BE49-F238E27FC236}">
                    <a16:creationId xmlns:a16="http://schemas.microsoft.com/office/drawing/2014/main" id="{8FD4B47E-3B93-4DA4-80C3-7154AB082587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2" name="타원 51">
                <a:extLst>
                  <a:ext uri="{FF2B5EF4-FFF2-40B4-BE49-F238E27FC236}">
                    <a16:creationId xmlns:a16="http://schemas.microsoft.com/office/drawing/2014/main" id="{692E09EF-D430-4AF6-A616-C860F6BF5DFF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53" name="타원 52">
                <a:extLst>
                  <a:ext uri="{FF2B5EF4-FFF2-40B4-BE49-F238E27FC236}">
                    <a16:creationId xmlns:a16="http://schemas.microsoft.com/office/drawing/2014/main" id="{1400CC66-D753-4259-9384-AC5174D3F684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0A512150-8771-49F2-80EF-1CF858498DDB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059812A3-BDFB-4667-A930-EEDE95EA9357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F6124FE6-462A-419E-81D0-68342D2139F2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8423F04E-82C6-4566-B02D-317841E9FFFB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24AED9A9-05D0-430D-A260-4C306F06172D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634CB20E-69E6-468D-81E0-E1D0061C9D69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C0EEB7F6-735E-4FEC-8442-75574160250E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5BAF912F-34DA-4536-92A9-A13F34BB9455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D61EC7D6-534E-444A-A6A4-6B108B537006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3B33C83B-8E43-4135-A0F1-06B2EC36B319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4" name="타원 33">
                <a:extLst>
                  <a:ext uri="{FF2B5EF4-FFF2-40B4-BE49-F238E27FC236}">
                    <a16:creationId xmlns:a16="http://schemas.microsoft.com/office/drawing/2014/main" id="{AED31EBD-53BB-4335-AC39-6B96DD54B6B0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6E6AF177-955F-40CF-98DB-6BA6D65FBE7D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AB8A2520-8803-42F9-85FB-B5AF96F1CEB3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6695C9AA-C018-48E1-B1D6-D1C4CB71A036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075EDF52-DAA9-4121-9C7B-1028B2421972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A678C706-2DC9-46CF-AC46-FD9823FB12F3}"/>
              </a:ext>
            </a:extLst>
          </p:cNvPr>
          <p:cNvGrpSpPr/>
          <p:nvPr/>
        </p:nvGrpSpPr>
        <p:grpSpPr>
          <a:xfrm>
            <a:off x="213298" y="642255"/>
            <a:ext cx="1280840" cy="675649"/>
            <a:chOff x="213298" y="642255"/>
            <a:chExt cx="1280840" cy="675649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8BFC4B9D-A47F-49CA-8EAD-8BB42208AF2C}"/>
                </a:ext>
              </a:extLst>
            </p:cNvPr>
            <p:cNvGrpSpPr/>
            <p:nvPr/>
          </p:nvGrpSpPr>
          <p:grpSpPr>
            <a:xfrm>
              <a:off x="213298" y="642255"/>
              <a:ext cx="1280840" cy="645533"/>
              <a:chOff x="9829637" y="3819584"/>
              <a:chExt cx="2077508" cy="1047047"/>
            </a:xfrm>
            <a:solidFill>
              <a:schemeClr val="bg1"/>
            </a:solidFill>
          </p:grpSpPr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F0272157-85A8-41AF-A53F-6D3B96C36D3A}"/>
                  </a:ext>
                </a:extLst>
              </p:cNvPr>
              <p:cNvSpPr/>
              <p:nvPr/>
            </p:nvSpPr>
            <p:spPr>
              <a:xfrm>
                <a:off x="10398589" y="3819584"/>
                <a:ext cx="1016850" cy="101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39CF4632-6F24-4FED-9F90-9DCE56FC6101}"/>
                  </a:ext>
                </a:extLst>
              </p:cNvPr>
              <p:cNvSpPr/>
              <p:nvPr/>
            </p:nvSpPr>
            <p:spPr>
              <a:xfrm>
                <a:off x="10199798" y="3968678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:a16="http://schemas.microsoft.com/office/drawing/2014/main" id="{DC79DE50-9D10-42D7-A2E2-BB74AC0D1450}"/>
                  </a:ext>
                </a:extLst>
              </p:cNvPr>
              <p:cNvSpPr/>
              <p:nvPr/>
            </p:nvSpPr>
            <p:spPr>
              <a:xfrm>
                <a:off x="9829637" y="4179427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7" name="타원 66">
                <a:extLst>
                  <a:ext uri="{FF2B5EF4-FFF2-40B4-BE49-F238E27FC236}">
                    <a16:creationId xmlns:a16="http://schemas.microsoft.com/office/drawing/2014/main" id="{79AB3DBA-3C0F-4446-B9BC-6755BB38A63C}"/>
                  </a:ext>
                </a:extLst>
              </p:cNvPr>
              <p:cNvSpPr/>
              <p:nvPr/>
            </p:nvSpPr>
            <p:spPr>
              <a:xfrm>
                <a:off x="10945619" y="4043589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8" name="타원 67">
                <a:extLst>
                  <a:ext uri="{FF2B5EF4-FFF2-40B4-BE49-F238E27FC236}">
                    <a16:creationId xmlns:a16="http://schemas.microsoft.com/office/drawing/2014/main" id="{839D446A-205E-42F6-AA96-2F77C5A6C3A3}"/>
                  </a:ext>
                </a:extLst>
              </p:cNvPr>
              <p:cNvSpPr/>
              <p:nvPr/>
            </p:nvSpPr>
            <p:spPr>
              <a:xfrm>
                <a:off x="11306774" y="4267200"/>
                <a:ext cx="600371" cy="59528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id="{129D6B0C-4684-4B88-98F1-D91575269AFA}"/>
                  </a:ext>
                </a:extLst>
              </p:cNvPr>
              <p:cNvSpPr/>
              <p:nvPr/>
            </p:nvSpPr>
            <p:spPr>
              <a:xfrm>
                <a:off x="10084851" y="4639297"/>
                <a:ext cx="1563271" cy="223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AE816A2D-99B3-49E0-844F-82F74B16848A}"/>
                </a:ext>
              </a:extLst>
            </p:cNvPr>
            <p:cNvSpPr/>
            <p:nvPr/>
          </p:nvSpPr>
          <p:spPr>
            <a:xfrm>
              <a:off x="468281" y="671573"/>
              <a:ext cx="777777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ko-KR" sz="3600" b="1" dirty="0">
                  <a:solidFill>
                    <a:srgbClr val="5BCFFF"/>
                  </a:solidFill>
                  <a:latin typeface="+mj-ea"/>
                  <a:ea typeface="+mj-ea"/>
                </a:rPr>
                <a:t>A2</a:t>
              </a:r>
              <a:endParaRPr lang="ko-KR" altLang="en-US" sz="3600" b="1" dirty="0">
                <a:solidFill>
                  <a:srgbClr val="5BC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8" name="Group 8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A156892-CDA3-4895-B9B8-735710504F37}"/>
              </a:ext>
            </a:extLst>
          </p:cNvPr>
          <p:cNvSpPr/>
          <p:nvPr/>
        </p:nvSpPr>
        <p:spPr>
          <a:xfrm>
            <a:off x="3873430" y="2115298"/>
            <a:ext cx="6934200" cy="2397517"/>
          </a:xfrm>
          <a:prstGeom prst="roundRect">
            <a:avLst>
              <a:gd name="adj" fmla="val 85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9DA3650-B9FC-4495-80B4-F24930AF05C4}"/>
              </a:ext>
            </a:extLst>
          </p:cNvPr>
          <p:cNvSpPr/>
          <p:nvPr/>
        </p:nvSpPr>
        <p:spPr>
          <a:xfrm>
            <a:off x="3873430" y="2115299"/>
            <a:ext cx="6934200" cy="2397516"/>
          </a:xfrm>
          <a:prstGeom prst="roundRect">
            <a:avLst>
              <a:gd name="adj" fmla="val 755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j-ea"/>
                <a:ea typeface="+mj-ea"/>
              </a:rPr>
              <a:t>I’m going to go swimming.</a:t>
            </a:r>
            <a:endParaRPr lang="ko-KR" altLang="en-US" sz="4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5" name="바닥글 개체 틀 1">
            <a:extLst>
              <a:ext uri="{FF2B5EF4-FFF2-40B4-BE49-F238E27FC236}">
                <a16:creationId xmlns:a16="http://schemas.microsoft.com/office/drawing/2014/main" id="{3285B0BE-73F3-4D1E-97CE-C7EB736C7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6 I’m Going to Go on a Trip | Fun Time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191208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4A14783-E7A6-48C9-A5C8-96E82879B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978" y="120069"/>
            <a:ext cx="6234081" cy="6234081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8" name="Group 8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26355F0-9BA9-45CC-90FA-71C1BD5F95D9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4EC238F-E788-4A7B-90DA-C1DFF26B5E30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34" name="타원 33">
                <a:extLst>
                  <a:ext uri="{FF2B5EF4-FFF2-40B4-BE49-F238E27FC236}">
                    <a16:creationId xmlns:a16="http://schemas.microsoft.com/office/drawing/2014/main" id="{D21BFFD4-9E41-47C3-AB84-F62A3865BFBB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B4165397-7ABF-465A-9BF8-64DF931898E2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DDF077EC-16C6-4D72-AA11-7FB33F05E668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7B1D5B28-FEDE-4B9C-B17C-381AD16E0178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D5C8CEE0-5FFC-423F-AC1F-6D292F79E63B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20327CD3-BEDE-4E7E-A08F-57052658123D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05F1E2F2-961C-4B80-B886-29F279F0DB08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DA297613-68EC-43A0-9FC7-C40667DCB772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2671AF9C-7D84-4C62-9551-DEBBBB5AD50B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B47B898F-62DD-4809-A598-C92126A3CF45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E7ED8242-1E0A-4E1F-9812-A18F57F547B8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FD0BCE6B-CF37-42FD-ACED-E2EC7E361D3D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32A53408-32CA-4C5A-B776-A16F22E4CE5D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631756A4-3A23-4544-83BA-E227900F60F9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34ED7FD0-69B2-40BD-AC8A-011AC6094070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20" name="타원 19">
                <a:extLst>
                  <a:ext uri="{FF2B5EF4-FFF2-40B4-BE49-F238E27FC236}">
                    <a16:creationId xmlns:a16="http://schemas.microsoft.com/office/drawing/2014/main" id="{40CA91FC-BB50-48CC-8012-8D90B73B0952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1" name="타원 20">
                <a:extLst>
                  <a:ext uri="{FF2B5EF4-FFF2-40B4-BE49-F238E27FC236}">
                    <a16:creationId xmlns:a16="http://schemas.microsoft.com/office/drawing/2014/main" id="{4A276FC8-A41A-4A43-9131-0462129F0CC9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2" name="타원 21">
                <a:extLst>
                  <a:ext uri="{FF2B5EF4-FFF2-40B4-BE49-F238E27FC236}">
                    <a16:creationId xmlns:a16="http://schemas.microsoft.com/office/drawing/2014/main" id="{A1EBDA2B-A5B8-4378-8FC1-63CE2DBB1FD6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652E128C-7127-4217-A906-603B33DA941C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타원 23">
                <a:extLst>
                  <a:ext uri="{FF2B5EF4-FFF2-40B4-BE49-F238E27FC236}">
                    <a16:creationId xmlns:a16="http://schemas.microsoft.com/office/drawing/2014/main" id="{0CC274CE-3361-4C0F-89A7-8F65E1E96BD3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9CBFD30B-3626-4B0E-BD91-49C45F086C45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5E974F7B-CF80-4FB0-A040-1B487DF5C1E9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A730B84C-5172-4D6B-9F48-3C69290E72D3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625E9F87-C9CF-4ADD-B303-C4C2AD51708B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807A6A36-38BA-4292-BDE4-600EF811E788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88C58BA7-9ECF-4356-BAEB-644BD0D4F3AF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22471577-C1FD-4747-9EA9-423F055DF318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3286A9CF-D4A3-4D2B-8FE3-6518DB7F2260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23F09CFB-2CC6-4850-8742-FD5F834801CF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2F52A83B-1676-4919-9EA8-0338E08052A7}"/>
              </a:ext>
            </a:extLst>
          </p:cNvPr>
          <p:cNvGrpSpPr/>
          <p:nvPr/>
        </p:nvGrpSpPr>
        <p:grpSpPr>
          <a:xfrm>
            <a:off x="9747453" y="3719991"/>
            <a:ext cx="2077508" cy="1047047"/>
            <a:chOff x="9829637" y="3819584"/>
            <a:chExt cx="2077508" cy="1047047"/>
          </a:xfrm>
          <a:solidFill>
            <a:schemeClr val="bg1"/>
          </a:solidFill>
        </p:grpSpPr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C17B7B48-2D41-491E-B345-89F8E4ECC975}"/>
                </a:ext>
              </a:extLst>
            </p:cNvPr>
            <p:cNvSpPr/>
            <p:nvPr/>
          </p:nvSpPr>
          <p:spPr>
            <a:xfrm>
              <a:off x="10398589" y="3819584"/>
              <a:ext cx="1016850" cy="101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0C06DBFA-D22A-4989-866F-73265E43AE94}"/>
                </a:ext>
              </a:extLst>
            </p:cNvPr>
            <p:cNvSpPr/>
            <p:nvPr/>
          </p:nvSpPr>
          <p:spPr>
            <a:xfrm>
              <a:off x="10199798" y="3968678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68D9BBE6-E096-4627-8C6A-95C02F2BDA5B}"/>
                </a:ext>
              </a:extLst>
            </p:cNvPr>
            <p:cNvSpPr/>
            <p:nvPr/>
          </p:nvSpPr>
          <p:spPr>
            <a:xfrm>
              <a:off x="9829637" y="4179427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BCC3AA1A-685C-48E3-8A64-14E1F23D9B01}"/>
                </a:ext>
              </a:extLst>
            </p:cNvPr>
            <p:cNvSpPr/>
            <p:nvPr/>
          </p:nvSpPr>
          <p:spPr>
            <a:xfrm>
              <a:off x="10945619" y="4043589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C9DA52E3-4F94-4A88-931A-A7614CAA50B4}"/>
                </a:ext>
              </a:extLst>
            </p:cNvPr>
            <p:cNvSpPr/>
            <p:nvPr/>
          </p:nvSpPr>
          <p:spPr>
            <a:xfrm>
              <a:off x="11306774" y="4267200"/>
              <a:ext cx="600371" cy="59528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BB0AA901-CF07-436E-AF4B-6D7F49369640}"/>
                </a:ext>
              </a:extLst>
            </p:cNvPr>
            <p:cNvSpPr/>
            <p:nvPr/>
          </p:nvSpPr>
          <p:spPr>
            <a:xfrm>
              <a:off x="10084851" y="4639297"/>
              <a:ext cx="1563271" cy="223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5AB7405D-EE59-47B4-B25C-216149E644E6}"/>
              </a:ext>
            </a:extLst>
          </p:cNvPr>
          <p:cNvGrpSpPr/>
          <p:nvPr/>
        </p:nvGrpSpPr>
        <p:grpSpPr>
          <a:xfrm>
            <a:off x="213298" y="642255"/>
            <a:ext cx="1280840" cy="675649"/>
            <a:chOff x="213298" y="642255"/>
            <a:chExt cx="1280840" cy="675649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F51F68E7-40FA-4FCF-A431-4265DD367044}"/>
                </a:ext>
              </a:extLst>
            </p:cNvPr>
            <p:cNvGrpSpPr/>
            <p:nvPr/>
          </p:nvGrpSpPr>
          <p:grpSpPr>
            <a:xfrm>
              <a:off x="213298" y="642255"/>
              <a:ext cx="1280840" cy="645533"/>
              <a:chOff x="9829637" y="3819584"/>
              <a:chExt cx="2077508" cy="1047047"/>
            </a:xfrm>
            <a:solidFill>
              <a:schemeClr val="bg1"/>
            </a:solidFill>
          </p:grpSpPr>
          <p:sp>
            <p:nvSpPr>
              <p:cNvPr id="60" name="타원 59">
                <a:extLst>
                  <a:ext uri="{FF2B5EF4-FFF2-40B4-BE49-F238E27FC236}">
                    <a16:creationId xmlns:a16="http://schemas.microsoft.com/office/drawing/2014/main" id="{159B29DE-7447-4F52-AE63-46CCB98B6F00}"/>
                  </a:ext>
                </a:extLst>
              </p:cNvPr>
              <p:cNvSpPr/>
              <p:nvPr/>
            </p:nvSpPr>
            <p:spPr>
              <a:xfrm>
                <a:off x="10398589" y="3819584"/>
                <a:ext cx="1016850" cy="101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B92669D5-3B8F-4AB7-AA91-2149C025FBEB}"/>
                  </a:ext>
                </a:extLst>
              </p:cNvPr>
              <p:cNvSpPr/>
              <p:nvPr/>
            </p:nvSpPr>
            <p:spPr>
              <a:xfrm>
                <a:off x="10199798" y="3968678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CE2DF1FB-46D7-428A-8760-E4142F306005}"/>
                  </a:ext>
                </a:extLst>
              </p:cNvPr>
              <p:cNvSpPr/>
              <p:nvPr/>
            </p:nvSpPr>
            <p:spPr>
              <a:xfrm>
                <a:off x="9829637" y="4179427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24582168-1E2A-49A5-A152-A2FE960E583E}"/>
                  </a:ext>
                </a:extLst>
              </p:cNvPr>
              <p:cNvSpPr/>
              <p:nvPr/>
            </p:nvSpPr>
            <p:spPr>
              <a:xfrm>
                <a:off x="10945619" y="4043589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52DD221E-668C-4A97-8DA6-02B0FD0C1389}"/>
                  </a:ext>
                </a:extLst>
              </p:cNvPr>
              <p:cNvSpPr/>
              <p:nvPr/>
            </p:nvSpPr>
            <p:spPr>
              <a:xfrm>
                <a:off x="11306774" y="4267200"/>
                <a:ext cx="600371" cy="59528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9E8880BF-D592-4306-8AC7-6DB3DCF31406}"/>
                  </a:ext>
                </a:extLst>
              </p:cNvPr>
              <p:cNvSpPr/>
              <p:nvPr/>
            </p:nvSpPr>
            <p:spPr>
              <a:xfrm>
                <a:off x="10084851" y="4639297"/>
                <a:ext cx="1563271" cy="223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52019F3E-F2FA-4AC2-96A2-1B88337EEEF6}"/>
                </a:ext>
              </a:extLst>
            </p:cNvPr>
            <p:cNvSpPr/>
            <p:nvPr/>
          </p:nvSpPr>
          <p:spPr>
            <a:xfrm>
              <a:off x="468281" y="671573"/>
              <a:ext cx="811441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ko-KR" sz="3600" b="1" dirty="0">
                  <a:solidFill>
                    <a:srgbClr val="5BCFFF"/>
                  </a:solidFill>
                  <a:latin typeface="+mj-ea"/>
                  <a:ea typeface="+mj-ea"/>
                </a:rPr>
                <a:t>Q3</a:t>
              </a:r>
              <a:endParaRPr lang="ko-KR" altLang="en-US" sz="3600" b="1" dirty="0">
                <a:solidFill>
                  <a:srgbClr val="5BCFFF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6" name="바닥글 개체 틀 1">
            <a:extLst>
              <a:ext uri="{FF2B5EF4-FFF2-40B4-BE49-F238E27FC236}">
                <a16:creationId xmlns:a16="http://schemas.microsoft.com/office/drawing/2014/main" id="{50250735-4A0C-4B32-85E2-A3F90B876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6 I’m Going to Go on a Trip | Fun Time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373752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62338BFF-58DA-4904-BD03-BFE03B103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29" y="1753491"/>
            <a:ext cx="2862916" cy="2862916"/>
          </a:xfrm>
          <a:prstGeom prst="rect">
            <a:avLst/>
          </a:prstGeom>
        </p:spPr>
      </p:pic>
      <p:grpSp>
        <p:nvGrpSpPr>
          <p:cNvPr id="70" name="그룹 69">
            <a:extLst>
              <a:ext uri="{FF2B5EF4-FFF2-40B4-BE49-F238E27FC236}">
                <a16:creationId xmlns:a16="http://schemas.microsoft.com/office/drawing/2014/main" id="{058589FA-009A-4081-AF68-E4CBE4AF14DB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16C4DCCD-0DF0-46F4-A9E3-A32E004140F8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87" name="타원 86">
                <a:extLst>
                  <a:ext uri="{FF2B5EF4-FFF2-40B4-BE49-F238E27FC236}">
                    <a16:creationId xmlns:a16="http://schemas.microsoft.com/office/drawing/2014/main" id="{01A3E538-4AAC-44DF-8DAB-BE75B3D04E34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8" name="타원 87">
                <a:extLst>
                  <a:ext uri="{FF2B5EF4-FFF2-40B4-BE49-F238E27FC236}">
                    <a16:creationId xmlns:a16="http://schemas.microsoft.com/office/drawing/2014/main" id="{BEFEFFE1-AAA6-4182-9905-72EDD729106C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9" name="타원 88">
                <a:extLst>
                  <a:ext uri="{FF2B5EF4-FFF2-40B4-BE49-F238E27FC236}">
                    <a16:creationId xmlns:a16="http://schemas.microsoft.com/office/drawing/2014/main" id="{0FA20842-2966-459A-80C5-5C54EDB0AB57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94" name="타원 93">
                <a:extLst>
                  <a:ext uri="{FF2B5EF4-FFF2-40B4-BE49-F238E27FC236}">
                    <a16:creationId xmlns:a16="http://schemas.microsoft.com/office/drawing/2014/main" id="{12F8C814-C9C4-44EC-B501-808CDD4780CF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95" name="타원 94">
                <a:extLst>
                  <a:ext uri="{FF2B5EF4-FFF2-40B4-BE49-F238E27FC236}">
                    <a16:creationId xmlns:a16="http://schemas.microsoft.com/office/drawing/2014/main" id="{5432788D-BC69-4328-9639-B00A9DAB5EE0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97" name="타원 96">
                <a:extLst>
                  <a:ext uri="{FF2B5EF4-FFF2-40B4-BE49-F238E27FC236}">
                    <a16:creationId xmlns:a16="http://schemas.microsoft.com/office/drawing/2014/main" id="{31170F47-7F83-45AD-912F-E46815FC5BE1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98" name="타원 97">
                <a:extLst>
                  <a:ext uri="{FF2B5EF4-FFF2-40B4-BE49-F238E27FC236}">
                    <a16:creationId xmlns:a16="http://schemas.microsoft.com/office/drawing/2014/main" id="{04993DC1-ED2E-4F8C-9135-498908B0FCBB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99" name="타원 98">
                <a:extLst>
                  <a:ext uri="{FF2B5EF4-FFF2-40B4-BE49-F238E27FC236}">
                    <a16:creationId xmlns:a16="http://schemas.microsoft.com/office/drawing/2014/main" id="{70E77500-B1B0-4A82-B75C-2D1781FFFA9E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00" name="타원 99">
                <a:extLst>
                  <a:ext uri="{FF2B5EF4-FFF2-40B4-BE49-F238E27FC236}">
                    <a16:creationId xmlns:a16="http://schemas.microsoft.com/office/drawing/2014/main" id="{2D09B2AA-2288-4336-8006-148D968B3187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01" name="타원 100">
                <a:extLst>
                  <a:ext uri="{FF2B5EF4-FFF2-40B4-BE49-F238E27FC236}">
                    <a16:creationId xmlns:a16="http://schemas.microsoft.com/office/drawing/2014/main" id="{FDCB88FA-721B-4800-A642-E8302C551E58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02" name="타원 101">
                <a:extLst>
                  <a:ext uri="{FF2B5EF4-FFF2-40B4-BE49-F238E27FC236}">
                    <a16:creationId xmlns:a16="http://schemas.microsoft.com/office/drawing/2014/main" id="{E6207A36-1683-40E7-ADFB-BD5A498B65BD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03" name="타원 102">
                <a:extLst>
                  <a:ext uri="{FF2B5EF4-FFF2-40B4-BE49-F238E27FC236}">
                    <a16:creationId xmlns:a16="http://schemas.microsoft.com/office/drawing/2014/main" id="{6249E235-6DB1-4010-AAB7-F9E04F1BCDE4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04" name="타원 103">
                <a:extLst>
                  <a:ext uri="{FF2B5EF4-FFF2-40B4-BE49-F238E27FC236}">
                    <a16:creationId xmlns:a16="http://schemas.microsoft.com/office/drawing/2014/main" id="{0E577A69-1550-4001-A0E6-58E72BDEE77D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05" name="타원 104">
                <a:extLst>
                  <a:ext uri="{FF2B5EF4-FFF2-40B4-BE49-F238E27FC236}">
                    <a16:creationId xmlns:a16="http://schemas.microsoft.com/office/drawing/2014/main" id="{192BEC32-3A39-4463-B2A0-4E07E36552CD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473BA95E-665F-4592-BB79-68A728A7DA74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73" name="타원 72">
                <a:extLst>
                  <a:ext uri="{FF2B5EF4-FFF2-40B4-BE49-F238E27FC236}">
                    <a16:creationId xmlns:a16="http://schemas.microsoft.com/office/drawing/2014/main" id="{5F7359D2-3386-4544-817D-67318193E6D7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id="{050CBE51-81C0-4BC5-9986-C348C696E8C4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3A55BF5E-8CF3-4E84-895E-B45E42DD2A97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BD7131B6-A092-499F-B956-136E191CD017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7" name="타원 76">
                <a:extLst>
                  <a:ext uri="{FF2B5EF4-FFF2-40B4-BE49-F238E27FC236}">
                    <a16:creationId xmlns:a16="http://schemas.microsoft.com/office/drawing/2014/main" id="{E8C916A6-4F0F-4090-9279-7A670D98389F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8" name="타원 77">
                <a:extLst>
                  <a:ext uri="{FF2B5EF4-FFF2-40B4-BE49-F238E27FC236}">
                    <a16:creationId xmlns:a16="http://schemas.microsoft.com/office/drawing/2014/main" id="{85AF4989-17B3-4D6D-984C-B8E1EDB104B1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0CEABB2D-2C32-4DFA-939A-7D2F080BF959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5E603618-1EF4-488B-8D0E-B98FEE3972EB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1" name="타원 80">
                <a:extLst>
                  <a:ext uri="{FF2B5EF4-FFF2-40B4-BE49-F238E27FC236}">
                    <a16:creationId xmlns:a16="http://schemas.microsoft.com/office/drawing/2014/main" id="{28165A37-FDA3-4EA5-8B9C-686E7C9E851A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2" name="타원 81">
                <a:extLst>
                  <a:ext uri="{FF2B5EF4-FFF2-40B4-BE49-F238E27FC236}">
                    <a16:creationId xmlns:a16="http://schemas.microsoft.com/office/drawing/2014/main" id="{2C5FD647-5F94-4067-98F4-6867A0D34A2F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6A8C9F27-B62C-413F-9ED0-FF1F429145C1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4" name="타원 83">
                <a:extLst>
                  <a:ext uri="{FF2B5EF4-FFF2-40B4-BE49-F238E27FC236}">
                    <a16:creationId xmlns:a16="http://schemas.microsoft.com/office/drawing/2014/main" id="{5BF5C1DF-2BFA-4459-B2B1-7CE600C6FD62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5" name="타원 84">
                <a:extLst>
                  <a:ext uri="{FF2B5EF4-FFF2-40B4-BE49-F238E27FC236}">
                    <a16:creationId xmlns:a16="http://schemas.microsoft.com/office/drawing/2014/main" id="{13C6BF3D-8B9F-46E8-9C9B-43D65570C378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6" name="타원 85">
                <a:extLst>
                  <a:ext uri="{FF2B5EF4-FFF2-40B4-BE49-F238E27FC236}">
                    <a16:creationId xmlns:a16="http://schemas.microsoft.com/office/drawing/2014/main" id="{01D17762-5BF4-4EDC-B469-9CAE704D86DE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7B86B2ED-6558-4DE3-BC51-12530A5B68E9}"/>
              </a:ext>
            </a:extLst>
          </p:cNvPr>
          <p:cNvGrpSpPr/>
          <p:nvPr/>
        </p:nvGrpSpPr>
        <p:grpSpPr>
          <a:xfrm>
            <a:off x="213298" y="642255"/>
            <a:ext cx="1280840" cy="675649"/>
            <a:chOff x="213298" y="642255"/>
            <a:chExt cx="1280840" cy="675649"/>
          </a:xfrm>
        </p:grpSpPr>
        <p:grpSp>
          <p:nvGrpSpPr>
            <p:cNvPr id="114" name="그룹 113">
              <a:extLst>
                <a:ext uri="{FF2B5EF4-FFF2-40B4-BE49-F238E27FC236}">
                  <a16:creationId xmlns:a16="http://schemas.microsoft.com/office/drawing/2014/main" id="{BE36E637-B303-4E68-94E0-69EA4E6E5AE2}"/>
                </a:ext>
              </a:extLst>
            </p:cNvPr>
            <p:cNvGrpSpPr/>
            <p:nvPr/>
          </p:nvGrpSpPr>
          <p:grpSpPr>
            <a:xfrm>
              <a:off x="213298" y="642255"/>
              <a:ext cx="1280840" cy="645533"/>
              <a:chOff x="9829637" y="3819584"/>
              <a:chExt cx="2077508" cy="1047047"/>
            </a:xfrm>
            <a:solidFill>
              <a:schemeClr val="bg1"/>
            </a:solidFill>
          </p:grpSpPr>
          <p:sp>
            <p:nvSpPr>
              <p:cNvPr id="116" name="타원 115">
                <a:extLst>
                  <a:ext uri="{FF2B5EF4-FFF2-40B4-BE49-F238E27FC236}">
                    <a16:creationId xmlns:a16="http://schemas.microsoft.com/office/drawing/2014/main" id="{F11451C5-C4A4-429D-BD4A-1B66311232F2}"/>
                  </a:ext>
                </a:extLst>
              </p:cNvPr>
              <p:cNvSpPr/>
              <p:nvPr/>
            </p:nvSpPr>
            <p:spPr>
              <a:xfrm>
                <a:off x="10398589" y="3819584"/>
                <a:ext cx="1016850" cy="101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17" name="타원 116">
                <a:extLst>
                  <a:ext uri="{FF2B5EF4-FFF2-40B4-BE49-F238E27FC236}">
                    <a16:creationId xmlns:a16="http://schemas.microsoft.com/office/drawing/2014/main" id="{1A21983E-67F2-4326-B987-F8D9D0DFDB69}"/>
                  </a:ext>
                </a:extLst>
              </p:cNvPr>
              <p:cNvSpPr/>
              <p:nvPr/>
            </p:nvSpPr>
            <p:spPr>
              <a:xfrm>
                <a:off x="10199798" y="3968678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18" name="타원 117">
                <a:extLst>
                  <a:ext uri="{FF2B5EF4-FFF2-40B4-BE49-F238E27FC236}">
                    <a16:creationId xmlns:a16="http://schemas.microsoft.com/office/drawing/2014/main" id="{20770F2F-037F-4DE0-96B8-F9C4A2190884}"/>
                  </a:ext>
                </a:extLst>
              </p:cNvPr>
              <p:cNvSpPr/>
              <p:nvPr/>
            </p:nvSpPr>
            <p:spPr>
              <a:xfrm>
                <a:off x="9829637" y="4179427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19" name="타원 118">
                <a:extLst>
                  <a:ext uri="{FF2B5EF4-FFF2-40B4-BE49-F238E27FC236}">
                    <a16:creationId xmlns:a16="http://schemas.microsoft.com/office/drawing/2014/main" id="{49DE07C5-2915-4000-B932-84AF0AB78508}"/>
                  </a:ext>
                </a:extLst>
              </p:cNvPr>
              <p:cNvSpPr/>
              <p:nvPr/>
            </p:nvSpPr>
            <p:spPr>
              <a:xfrm>
                <a:off x="10945619" y="4043589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20" name="타원 119">
                <a:extLst>
                  <a:ext uri="{FF2B5EF4-FFF2-40B4-BE49-F238E27FC236}">
                    <a16:creationId xmlns:a16="http://schemas.microsoft.com/office/drawing/2014/main" id="{2C0AA38B-6DBE-4AEC-B657-76236F417C62}"/>
                  </a:ext>
                </a:extLst>
              </p:cNvPr>
              <p:cNvSpPr/>
              <p:nvPr/>
            </p:nvSpPr>
            <p:spPr>
              <a:xfrm>
                <a:off x="11306774" y="4267200"/>
                <a:ext cx="600371" cy="59528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21" name="직사각형 120">
                <a:extLst>
                  <a:ext uri="{FF2B5EF4-FFF2-40B4-BE49-F238E27FC236}">
                    <a16:creationId xmlns:a16="http://schemas.microsoft.com/office/drawing/2014/main" id="{32570E69-F8E7-4639-A197-61C4096D40C3}"/>
                  </a:ext>
                </a:extLst>
              </p:cNvPr>
              <p:cNvSpPr/>
              <p:nvPr/>
            </p:nvSpPr>
            <p:spPr>
              <a:xfrm>
                <a:off x="10084851" y="4639297"/>
                <a:ext cx="1563271" cy="223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115" name="직사각형 114">
              <a:extLst>
                <a:ext uri="{FF2B5EF4-FFF2-40B4-BE49-F238E27FC236}">
                  <a16:creationId xmlns:a16="http://schemas.microsoft.com/office/drawing/2014/main" id="{1AF23CE4-DEE9-473A-918D-6BC38612F6A3}"/>
                </a:ext>
              </a:extLst>
            </p:cNvPr>
            <p:cNvSpPr/>
            <p:nvPr/>
          </p:nvSpPr>
          <p:spPr>
            <a:xfrm>
              <a:off x="468281" y="671573"/>
              <a:ext cx="777777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ko-KR" sz="3600" b="1" dirty="0">
                  <a:solidFill>
                    <a:srgbClr val="5BCFFF"/>
                  </a:solidFill>
                  <a:latin typeface="+mj-ea"/>
                  <a:ea typeface="+mj-ea"/>
                </a:rPr>
                <a:t>A3</a:t>
              </a:r>
              <a:endParaRPr lang="ko-KR" altLang="en-US" sz="3600" b="1" dirty="0">
                <a:solidFill>
                  <a:srgbClr val="5BC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8" name="Group 8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A156892-CDA3-4895-B9B8-735710504F37}"/>
              </a:ext>
            </a:extLst>
          </p:cNvPr>
          <p:cNvSpPr/>
          <p:nvPr/>
        </p:nvSpPr>
        <p:spPr>
          <a:xfrm>
            <a:off x="3873430" y="2115298"/>
            <a:ext cx="6934200" cy="2397517"/>
          </a:xfrm>
          <a:prstGeom prst="roundRect">
            <a:avLst>
              <a:gd name="adj" fmla="val 85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9DA3650-B9FC-4495-80B4-F24930AF05C4}"/>
              </a:ext>
            </a:extLst>
          </p:cNvPr>
          <p:cNvSpPr/>
          <p:nvPr/>
        </p:nvSpPr>
        <p:spPr>
          <a:xfrm>
            <a:off x="3873430" y="2115299"/>
            <a:ext cx="6934200" cy="2397516"/>
          </a:xfrm>
          <a:prstGeom prst="roundRect">
            <a:avLst>
              <a:gd name="adj" fmla="val 755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j-ea"/>
                <a:ea typeface="+mj-ea"/>
              </a:rPr>
              <a:t>I’m going to go shopping.</a:t>
            </a:r>
            <a:endParaRPr lang="ko-KR" altLang="en-US" sz="4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9" name="바닥글 개체 틀 1">
            <a:extLst>
              <a:ext uri="{FF2B5EF4-FFF2-40B4-BE49-F238E27FC236}">
                <a16:creationId xmlns:a16="http://schemas.microsoft.com/office/drawing/2014/main" id="{E89586F1-F9E3-404E-8DB2-F7E3A437C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6 I’m Going to Go on a Trip | Fun Time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08902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209D4AE-DBE9-458A-9119-014E15375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241" y="172525"/>
            <a:ext cx="7042525" cy="7042525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E12BE73B-6A3F-4578-9D75-A4085B2511F8}"/>
              </a:ext>
            </a:extLst>
          </p:cNvPr>
          <p:cNvGrpSpPr/>
          <p:nvPr/>
        </p:nvGrpSpPr>
        <p:grpSpPr>
          <a:xfrm>
            <a:off x="-1016564" y="5130921"/>
            <a:ext cx="14417409" cy="4031305"/>
            <a:chOff x="-1016564" y="5130921"/>
            <a:chExt cx="14417409" cy="4031305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09EE3D0E-E3D8-4AAE-B92E-A88B6C10A82F}"/>
                </a:ext>
              </a:extLst>
            </p:cNvPr>
            <p:cNvGrpSpPr/>
            <p:nvPr/>
          </p:nvGrpSpPr>
          <p:grpSpPr>
            <a:xfrm rot="21436714">
              <a:off x="-930009" y="5259230"/>
              <a:ext cx="13759569" cy="3440925"/>
              <a:chOff x="-930009" y="5259230"/>
              <a:chExt cx="13759569" cy="3440925"/>
            </a:xfrm>
            <a:solidFill>
              <a:srgbClr val="98E1FF"/>
            </a:solidFill>
          </p:grpSpPr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CEA9C611-FF92-405D-85E9-272C756197F1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A2D9467A-F2AA-425B-8702-36991257D3AF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BFDFA7E2-E719-4808-8801-9624272E3ABB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2DDA95D7-7C77-4510-B4BC-EFD4E1126FE5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D4334A43-166F-45EE-A4B9-62434B3FB7F7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85EE5E81-3619-4350-A1F1-A6CD0F41C036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C5C47051-ED7D-4624-8972-0FF523682E3E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6C2A51D0-A56F-4395-A262-4051BEAFC150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4C6A1B6C-9D2D-4D35-BFC5-690ECE7548BB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DDC670E8-1E8A-4646-B7A6-AC8A37933DEF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44805B2A-75DA-4C64-A21E-FEF13B325709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952F1F20-C2A9-4F5E-9DC3-EE3C810894B2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5A21552F-5620-4735-89AF-BB203A3B66D2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id="{C4E1B9E6-C327-4010-B65A-83E647C0FC15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6150BA69-A244-480A-B049-320DBFBA4F50}"/>
                </a:ext>
              </a:extLst>
            </p:cNvPr>
            <p:cNvGrpSpPr/>
            <p:nvPr/>
          </p:nvGrpSpPr>
          <p:grpSpPr>
            <a:xfrm>
              <a:off x="-1016564" y="5130921"/>
              <a:ext cx="14417409" cy="4031305"/>
              <a:chOff x="-930009" y="5259230"/>
              <a:chExt cx="13759569" cy="3440925"/>
            </a:xfrm>
            <a:solidFill>
              <a:schemeClr val="bg1"/>
            </a:solidFill>
          </p:grpSpPr>
          <p:sp>
            <p:nvSpPr>
              <p:cNvPr id="21" name="타원 20">
                <a:extLst>
                  <a:ext uri="{FF2B5EF4-FFF2-40B4-BE49-F238E27FC236}">
                    <a16:creationId xmlns:a16="http://schemas.microsoft.com/office/drawing/2014/main" id="{D2510CEF-73A0-427E-9CEB-882ED8FF7CD2}"/>
                  </a:ext>
                </a:extLst>
              </p:cNvPr>
              <p:cNvSpPr/>
              <p:nvPr/>
            </p:nvSpPr>
            <p:spPr>
              <a:xfrm>
                <a:off x="72201" y="5311811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2" name="타원 21">
                <a:extLst>
                  <a:ext uri="{FF2B5EF4-FFF2-40B4-BE49-F238E27FC236}">
                    <a16:creationId xmlns:a16="http://schemas.microsoft.com/office/drawing/2014/main" id="{802ECC72-9F6C-4E34-99DC-20D3831F0911}"/>
                  </a:ext>
                </a:extLst>
              </p:cNvPr>
              <p:cNvSpPr/>
              <p:nvPr/>
            </p:nvSpPr>
            <p:spPr>
              <a:xfrm>
                <a:off x="1406222" y="5886208"/>
                <a:ext cx="1743297" cy="179176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5A56CBD9-A8AB-40BD-9392-CAD8119807F1}"/>
                  </a:ext>
                </a:extLst>
              </p:cNvPr>
              <p:cNvSpPr/>
              <p:nvPr/>
            </p:nvSpPr>
            <p:spPr>
              <a:xfrm>
                <a:off x="2285572" y="588620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타원 23">
                <a:extLst>
                  <a:ext uri="{FF2B5EF4-FFF2-40B4-BE49-F238E27FC236}">
                    <a16:creationId xmlns:a16="http://schemas.microsoft.com/office/drawing/2014/main" id="{CB0902BF-00CB-43B7-A460-5300CF6DFBF8}"/>
                  </a:ext>
                </a:extLst>
              </p:cNvPr>
              <p:cNvSpPr/>
              <p:nvPr/>
            </p:nvSpPr>
            <p:spPr>
              <a:xfrm>
                <a:off x="2870986" y="6222432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14154397-EAC0-4912-B092-D5066641D051}"/>
                  </a:ext>
                </a:extLst>
              </p:cNvPr>
              <p:cNvSpPr/>
              <p:nvPr/>
            </p:nvSpPr>
            <p:spPr>
              <a:xfrm>
                <a:off x="3521009" y="6333997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84A82B76-5DB6-449B-99DC-E1658550E323}"/>
                  </a:ext>
                </a:extLst>
              </p:cNvPr>
              <p:cNvSpPr/>
              <p:nvPr/>
            </p:nvSpPr>
            <p:spPr>
              <a:xfrm>
                <a:off x="4931209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6CC2E893-ADB1-42E0-8683-54C4731B8C90}"/>
                  </a:ext>
                </a:extLst>
              </p:cNvPr>
              <p:cNvSpPr/>
              <p:nvPr/>
            </p:nvSpPr>
            <p:spPr>
              <a:xfrm>
                <a:off x="5750358" y="6494056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F2EB443B-4879-4E79-AD8E-850E7872559B}"/>
                  </a:ext>
                </a:extLst>
              </p:cNvPr>
              <p:cNvSpPr/>
              <p:nvPr/>
            </p:nvSpPr>
            <p:spPr>
              <a:xfrm>
                <a:off x="6381692" y="6650458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B17D8500-A7C4-4B86-B14A-566F3D5E9F3B}"/>
                  </a:ext>
                </a:extLst>
              </p:cNvPr>
              <p:cNvSpPr/>
              <p:nvPr/>
            </p:nvSpPr>
            <p:spPr>
              <a:xfrm>
                <a:off x="7280379" y="6403547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DD63E438-C9F7-43BA-9718-4ADFD662F6D2}"/>
                  </a:ext>
                </a:extLst>
              </p:cNvPr>
              <p:cNvSpPr/>
              <p:nvPr/>
            </p:nvSpPr>
            <p:spPr>
              <a:xfrm>
                <a:off x="8108407" y="63049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D21EBD7A-B11F-487B-90BA-C21846497CB9}"/>
                  </a:ext>
                </a:extLst>
              </p:cNvPr>
              <p:cNvSpPr/>
              <p:nvPr/>
            </p:nvSpPr>
            <p:spPr>
              <a:xfrm>
                <a:off x="8839200" y="594360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AC263B7E-EFED-4F45-80D6-177AE1824B22}"/>
                  </a:ext>
                </a:extLst>
              </p:cNvPr>
              <p:cNvSpPr/>
              <p:nvPr/>
            </p:nvSpPr>
            <p:spPr>
              <a:xfrm>
                <a:off x="9655872" y="5892050"/>
                <a:ext cx="1587292" cy="16314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3E68852A-54BD-4FB0-8D9B-4D059F61F73D}"/>
                  </a:ext>
                </a:extLst>
              </p:cNvPr>
              <p:cNvSpPr/>
              <p:nvPr/>
            </p:nvSpPr>
            <p:spPr>
              <a:xfrm>
                <a:off x="10463402" y="5259230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4" name="타원 33">
                <a:extLst>
                  <a:ext uri="{FF2B5EF4-FFF2-40B4-BE49-F238E27FC236}">
                    <a16:creationId xmlns:a16="http://schemas.microsoft.com/office/drawing/2014/main" id="{C3282534-8EF3-41CB-9B10-4A4AC6B7D61A}"/>
                  </a:ext>
                </a:extLst>
              </p:cNvPr>
              <p:cNvSpPr/>
              <p:nvPr/>
            </p:nvSpPr>
            <p:spPr>
              <a:xfrm>
                <a:off x="-930009" y="5727633"/>
                <a:ext cx="2366158" cy="23661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B310C89-0AA2-4A26-B47C-93F180D7B422}"/>
              </a:ext>
            </a:extLst>
          </p:cNvPr>
          <p:cNvGrpSpPr/>
          <p:nvPr/>
        </p:nvGrpSpPr>
        <p:grpSpPr>
          <a:xfrm>
            <a:off x="9747453" y="3719991"/>
            <a:ext cx="2077508" cy="1047047"/>
            <a:chOff x="9829637" y="3819584"/>
            <a:chExt cx="2077508" cy="1047047"/>
          </a:xfrm>
          <a:solidFill>
            <a:schemeClr val="bg1"/>
          </a:solidFill>
        </p:grpSpPr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EDD7270A-56A4-423E-B7C7-3B0BFF15FDE1}"/>
                </a:ext>
              </a:extLst>
            </p:cNvPr>
            <p:cNvSpPr/>
            <p:nvPr/>
          </p:nvSpPr>
          <p:spPr>
            <a:xfrm>
              <a:off x="10398589" y="3819584"/>
              <a:ext cx="1016850" cy="101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A43966CC-8740-471A-868F-FCA7E63581E6}"/>
                </a:ext>
              </a:extLst>
            </p:cNvPr>
            <p:cNvSpPr/>
            <p:nvPr/>
          </p:nvSpPr>
          <p:spPr>
            <a:xfrm>
              <a:off x="10199798" y="3968678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9D443E5F-896C-49ED-9ACE-9A32C067959B}"/>
                </a:ext>
              </a:extLst>
            </p:cNvPr>
            <p:cNvSpPr/>
            <p:nvPr/>
          </p:nvSpPr>
          <p:spPr>
            <a:xfrm>
              <a:off x="9829637" y="4179427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91F2B789-6D92-47DE-8792-9A7C0FB2CD6E}"/>
                </a:ext>
              </a:extLst>
            </p:cNvPr>
            <p:cNvSpPr/>
            <p:nvPr/>
          </p:nvSpPr>
          <p:spPr>
            <a:xfrm>
              <a:off x="10945619" y="4043589"/>
              <a:ext cx="693076" cy="68720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8F74C623-FA79-4D46-AEE6-4189D327E2D1}"/>
                </a:ext>
              </a:extLst>
            </p:cNvPr>
            <p:cNvSpPr/>
            <p:nvPr/>
          </p:nvSpPr>
          <p:spPr>
            <a:xfrm>
              <a:off x="11306774" y="4267200"/>
              <a:ext cx="600371" cy="59528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3DD1337-CA5E-4C6C-871D-449451730144}"/>
                </a:ext>
              </a:extLst>
            </p:cNvPr>
            <p:cNvSpPr/>
            <p:nvPr/>
          </p:nvSpPr>
          <p:spPr>
            <a:xfrm>
              <a:off x="10084851" y="4639297"/>
              <a:ext cx="1563271" cy="223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28EF3F7C-C39E-41A3-89AB-160B88CC3410}"/>
              </a:ext>
            </a:extLst>
          </p:cNvPr>
          <p:cNvGrpSpPr/>
          <p:nvPr/>
        </p:nvGrpSpPr>
        <p:grpSpPr>
          <a:xfrm>
            <a:off x="213298" y="642255"/>
            <a:ext cx="1280840" cy="675649"/>
            <a:chOff x="213298" y="642255"/>
            <a:chExt cx="1280840" cy="675649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16DC7595-DB5B-4566-9D0A-BD144DD058E0}"/>
                </a:ext>
              </a:extLst>
            </p:cNvPr>
            <p:cNvGrpSpPr/>
            <p:nvPr/>
          </p:nvGrpSpPr>
          <p:grpSpPr>
            <a:xfrm>
              <a:off x="213298" y="642255"/>
              <a:ext cx="1280840" cy="645533"/>
              <a:chOff x="9829637" y="3819584"/>
              <a:chExt cx="2077508" cy="1047047"/>
            </a:xfrm>
            <a:solidFill>
              <a:schemeClr val="bg1"/>
            </a:solidFill>
          </p:grpSpPr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03A2CF70-6B7D-4296-A6D4-DFC0BBD1FC10}"/>
                  </a:ext>
                </a:extLst>
              </p:cNvPr>
              <p:cNvSpPr/>
              <p:nvPr/>
            </p:nvSpPr>
            <p:spPr>
              <a:xfrm>
                <a:off x="10398589" y="3819584"/>
                <a:ext cx="1016850" cy="101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C2F30DE4-9011-4FF0-B9B0-BB4E188119AD}"/>
                  </a:ext>
                </a:extLst>
              </p:cNvPr>
              <p:cNvSpPr/>
              <p:nvPr/>
            </p:nvSpPr>
            <p:spPr>
              <a:xfrm>
                <a:off x="10199798" y="3968678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6FCC05FC-67D9-4707-A636-B04D4F31FA8C}"/>
                  </a:ext>
                </a:extLst>
              </p:cNvPr>
              <p:cNvSpPr/>
              <p:nvPr/>
            </p:nvSpPr>
            <p:spPr>
              <a:xfrm>
                <a:off x="9829637" y="4179427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740606B4-78A4-4467-812B-24D128C32456}"/>
                  </a:ext>
                </a:extLst>
              </p:cNvPr>
              <p:cNvSpPr/>
              <p:nvPr/>
            </p:nvSpPr>
            <p:spPr>
              <a:xfrm>
                <a:off x="10945619" y="4043589"/>
                <a:ext cx="693076" cy="68720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01BE68C9-E5F6-47C2-9570-0CDF65A79FE6}"/>
                  </a:ext>
                </a:extLst>
              </p:cNvPr>
              <p:cNvSpPr/>
              <p:nvPr/>
            </p:nvSpPr>
            <p:spPr>
              <a:xfrm>
                <a:off x="11306774" y="4267200"/>
                <a:ext cx="600371" cy="59528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66" name="직사각형 65">
                <a:extLst>
                  <a:ext uri="{FF2B5EF4-FFF2-40B4-BE49-F238E27FC236}">
                    <a16:creationId xmlns:a16="http://schemas.microsoft.com/office/drawing/2014/main" id="{16C07334-8274-4A7B-A9BD-88735751CBE9}"/>
                  </a:ext>
                </a:extLst>
              </p:cNvPr>
              <p:cNvSpPr/>
              <p:nvPr/>
            </p:nvSpPr>
            <p:spPr>
              <a:xfrm>
                <a:off x="10084851" y="4639297"/>
                <a:ext cx="1563271" cy="223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E623AEAE-92D9-4559-9649-19168E4CCEE6}"/>
                </a:ext>
              </a:extLst>
            </p:cNvPr>
            <p:cNvSpPr/>
            <p:nvPr/>
          </p:nvSpPr>
          <p:spPr>
            <a:xfrm>
              <a:off x="468281" y="671573"/>
              <a:ext cx="811441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ko-KR" sz="3600" b="1" dirty="0">
                  <a:solidFill>
                    <a:srgbClr val="5BCFFF"/>
                  </a:solidFill>
                  <a:latin typeface="+mj-ea"/>
                  <a:ea typeface="+mj-ea"/>
                </a:rPr>
                <a:t>Q4</a:t>
              </a:r>
              <a:endParaRPr lang="ko-KR" altLang="en-US" sz="3600" b="1" dirty="0">
                <a:solidFill>
                  <a:srgbClr val="5BC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grpSp>
        <p:nvGrpSpPr>
          <p:cNvPr id="8" name="Group 8"/>
          <p:cNvGrpSpPr/>
          <p:nvPr/>
        </p:nvGrpSpPr>
        <p:grpSpPr>
          <a:xfrm>
            <a:off x="1431655765" y="1431655765"/>
            <a:ext cx="1431655765" cy="1431655765"/>
            <a:chOff x="1431655765" y="1431655765"/>
            <a:chExt cx="1431655765" cy="1431655765"/>
          </a:xfrm>
        </p:grpSpPr>
      </p:grpSp>
      <p:sp>
        <p:nvSpPr>
          <p:cNvPr id="67" name="바닥글 개체 틀 1">
            <a:extLst>
              <a:ext uri="{FF2B5EF4-FFF2-40B4-BE49-F238E27FC236}">
                <a16:creationId xmlns:a16="http://schemas.microsoft.com/office/drawing/2014/main" id="{87422340-7F15-40AD-BBAB-CBB9D6E9A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6 I’m Going to Go on a Trip | Fun Time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733056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</Words>
  <Application>Microsoft Office PowerPoint</Application>
  <PresentationFormat>와이드스크린</PresentationFormat>
  <Paragraphs>40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6" baseType="lpstr">
      <vt:lpstr>Calibri</vt:lpstr>
      <vt:lpstr>Arial</vt:lpstr>
      <vt:lpstr>맑은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2024-11-13T06:34:11Z</dcterms:created>
  <dcterms:modified xsi:type="dcterms:W3CDTF">2025-04-16T07:54:13Z</dcterms:modified>
</cp:coreProperties>
</file>