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8" r:id="rId3"/>
    <p:sldId id="310" r:id="rId4"/>
    <p:sldId id="259" r:id="rId5"/>
    <p:sldId id="340" r:id="rId6"/>
    <p:sldId id="260" r:id="rId7"/>
    <p:sldId id="341" r:id="rId8"/>
    <p:sldId id="261" r:id="rId9"/>
    <p:sldId id="342" r:id="rId10"/>
    <p:sldId id="262" r:id="rId11"/>
    <p:sldId id="343" r:id="rId12"/>
    <p:sldId id="263" r:id="rId13"/>
    <p:sldId id="344" r:id="rId14"/>
    <p:sldId id="264" r:id="rId15"/>
    <p:sldId id="345" r:id="rId16"/>
    <p:sldId id="265" r:id="rId17"/>
    <p:sldId id="346" r:id="rId18"/>
    <p:sldId id="266" r:id="rId19"/>
    <p:sldId id="348" r:id="rId20"/>
    <p:sldId id="267" r:id="rId21"/>
    <p:sldId id="347" r:id="rId22"/>
  </p:sldIdLst>
  <p:sldSz cx="12192000" cy="6858000"/>
  <p:notesSz cx="6858000" cy="9144000"/>
  <p:defaultTextStyle>
    <a:defPPr>
      <a:defRPr lang="en-US"/>
    </a:defPPr>
    <a:lvl1pPr marL="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6600"/>
    <a:srgbClr val="FFD24C"/>
    <a:srgbClr val="EEEEEE"/>
    <a:srgbClr val="FFFFFF"/>
    <a:srgbClr val="FFC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0" d="100"/>
          <a:sy n="100" d="100"/>
        </p:scale>
        <p:origin x="984" y="78"/>
      </p:cViewPr>
      <p:guideLst>
        <p:guide orient="horz" pos="1440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13836ED6-776E-4736-B680-E86891C95112}"/>
              </a:ext>
            </a:extLst>
          </p:cNvPr>
          <p:cNvSpPr/>
          <p:nvPr/>
        </p:nvSpPr>
        <p:spPr>
          <a:xfrm>
            <a:off x="-304800" y="-376648"/>
            <a:ext cx="12725400" cy="1346852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B23C064C-7968-4F6B-85BB-4F61E1134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569" y="2169924"/>
            <a:ext cx="9050867" cy="4204090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5E43E5C-3674-4B5F-8FF8-5191AAA96632}"/>
              </a:ext>
            </a:extLst>
          </p:cNvPr>
          <p:cNvSpPr/>
          <p:nvPr/>
        </p:nvSpPr>
        <p:spPr>
          <a:xfrm>
            <a:off x="4800600" y="1371600"/>
            <a:ext cx="2126574" cy="333123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867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Play Time 1</a:t>
            </a:r>
            <a:endParaRPr lang="ko-KR" altLang="en-US" sz="1867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6354E94-70CA-4ED4-8E0C-B5888C5E97B3}"/>
              </a:ext>
            </a:extLst>
          </p:cNvPr>
          <p:cNvGrpSpPr/>
          <p:nvPr/>
        </p:nvGrpSpPr>
        <p:grpSpPr>
          <a:xfrm>
            <a:off x="533400" y="291710"/>
            <a:ext cx="5410200" cy="591711"/>
            <a:chOff x="533400" y="291710"/>
            <a:chExt cx="5791200" cy="591711"/>
          </a:xfrm>
        </p:grpSpPr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ECC12412-6139-42D7-AD6D-06EB4F4C1676}"/>
                </a:ext>
              </a:extLst>
            </p:cNvPr>
            <p:cNvSpPr/>
            <p:nvPr/>
          </p:nvSpPr>
          <p:spPr>
            <a:xfrm>
              <a:off x="533400" y="304800"/>
              <a:ext cx="5791200" cy="578621"/>
            </a:xfrm>
            <a:prstGeom prst="roundRect">
              <a:avLst>
                <a:gd name="adj" fmla="val 35088"/>
              </a:avLst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150C74F-E6D6-48B1-ADEB-6CAB9164AD57}"/>
                </a:ext>
              </a:extLst>
            </p:cNvPr>
            <p:cNvSpPr txBox="1"/>
            <p:nvPr/>
          </p:nvSpPr>
          <p:spPr>
            <a:xfrm>
              <a:off x="642037" y="406807"/>
              <a:ext cx="1401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800" dirty="0">
                  <a:latin typeface="+mj-ea"/>
                  <a:ea typeface="+mj-ea"/>
                </a:rPr>
                <a:t>초등학교 </a:t>
              </a:r>
              <a:r>
                <a:rPr lang="en-US" altLang="ko-KR" sz="1800" dirty="0">
                  <a:latin typeface="+mj-ea"/>
                  <a:ea typeface="+mj-ea"/>
                </a:rPr>
                <a:t>5</a:t>
              </a:r>
              <a:endParaRPr lang="ko-KR" altLang="en-US" sz="1800" dirty="0">
                <a:latin typeface="+mj-ea"/>
                <a:ea typeface="+mj-ea"/>
              </a:endParaRPr>
            </a:p>
          </p:txBody>
        </p:sp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E6BC171D-0039-49B4-B576-BEE07AD7B650}"/>
                </a:ext>
              </a:extLst>
            </p:cNvPr>
            <p:cNvCxnSpPr/>
            <p:nvPr/>
          </p:nvCxnSpPr>
          <p:spPr>
            <a:xfrm>
              <a:off x="2167877" y="291710"/>
              <a:ext cx="0" cy="56740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E0E3C40-D153-4D41-90AB-AFBD727C03DD}"/>
                </a:ext>
              </a:extLst>
            </p:cNvPr>
            <p:cNvSpPr txBox="1"/>
            <p:nvPr/>
          </p:nvSpPr>
          <p:spPr>
            <a:xfrm>
              <a:off x="2316395" y="378929"/>
              <a:ext cx="33986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latin typeface="+mj-ea"/>
                  <a:ea typeface="+mj-ea"/>
                </a:rPr>
                <a:t>1. Where Are You From?</a:t>
              </a:r>
              <a:endParaRPr lang="ko-KR" altLang="en-US" sz="2000" b="1" dirty="0">
                <a:latin typeface="+mj-ea"/>
                <a:ea typeface="+mj-ea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8E7402A0-6B8F-4F91-A8B6-63380015BEC3}"/>
              </a:ext>
            </a:extLst>
          </p:cNvPr>
          <p:cNvGrpSpPr/>
          <p:nvPr/>
        </p:nvGrpSpPr>
        <p:grpSpPr>
          <a:xfrm>
            <a:off x="9691942" y="427112"/>
            <a:ext cx="1961516" cy="432000"/>
            <a:chOff x="9094355" y="300319"/>
            <a:chExt cx="2070022" cy="432000"/>
          </a:xfrm>
        </p:grpSpPr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6EEECF4E-21CE-4243-9138-F9989047339F}"/>
                </a:ext>
              </a:extLst>
            </p:cNvPr>
            <p:cNvSpPr/>
            <p:nvPr/>
          </p:nvSpPr>
          <p:spPr>
            <a:xfrm>
              <a:off x="9094355" y="300319"/>
              <a:ext cx="2070022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600" dirty="0">
                  <a:solidFill>
                    <a:schemeClr val="tx1"/>
                  </a:solidFill>
                </a:rPr>
                <a:t>교과서</a:t>
              </a:r>
              <a:r>
                <a:rPr lang="en-US" altLang="ko-KR" sz="1600" dirty="0">
                  <a:solidFill>
                    <a:schemeClr val="tx1"/>
                  </a:solidFill>
                </a:rPr>
                <a:t> 9</a:t>
              </a:r>
              <a:r>
                <a:rPr lang="ko-KR" altLang="en-US" sz="1600" dirty="0">
                  <a:solidFill>
                    <a:schemeClr val="tx1"/>
                  </a:solidFill>
                </a:rPr>
                <a:t>쪽</a:t>
              </a:r>
            </a:p>
          </p:txBody>
        </p:sp>
        <p:pic>
          <p:nvPicPr>
            <p:cNvPr id="54" name="그래픽 53" descr="펼쳐진 책">
              <a:extLst>
                <a:ext uri="{FF2B5EF4-FFF2-40B4-BE49-F238E27FC236}">
                  <a16:creationId xmlns:a16="http://schemas.microsoft.com/office/drawing/2014/main" id="{A61D4EBB-FB2C-4EC4-BCB8-5C2FF33D6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68939" y="338143"/>
              <a:ext cx="368001" cy="368001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2E2658B-D567-48DA-BD32-4ADDDA016133}"/>
              </a:ext>
            </a:extLst>
          </p:cNvPr>
          <p:cNvSpPr txBox="1"/>
          <p:nvPr/>
        </p:nvSpPr>
        <p:spPr>
          <a:xfrm>
            <a:off x="1748021" y="3505200"/>
            <a:ext cx="843692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600" b="1" dirty="0">
                <a:latin typeface="맑은 고딕" panose="020B0503020000020004" pitchFamily="50" charset="-127"/>
                <a:ea typeface="맑은 고딕" panose="020B0503020000020004" pitchFamily="50" charset="-127"/>
                <a:cs typeface="Aharoni" panose="02010803020104030203" pitchFamily="2" charset="-79"/>
              </a:rPr>
              <a:t>네 모퉁이 서기</a:t>
            </a:r>
          </a:p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4D2BC0-78B4-4134-8B7B-A9D419341EB1}"/>
              </a:ext>
            </a:extLst>
          </p:cNvPr>
          <p:cNvSpPr txBox="1"/>
          <p:nvPr/>
        </p:nvSpPr>
        <p:spPr>
          <a:xfrm>
            <a:off x="457200" y="1981200"/>
            <a:ext cx="1112282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라운드</a:t>
            </a:r>
          </a:p>
        </p:txBody>
      </p:sp>
    </p:spTree>
    <p:extLst>
      <p:ext uri="{BB962C8B-B14F-4D97-AF65-F5344CB8AC3E}">
        <p14:creationId xmlns:p14="http://schemas.microsoft.com/office/powerpoint/2010/main" val="118077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80BAD01-FF6F-4C2B-EAF1-4F33B6DA2F13}"/>
              </a:ext>
            </a:extLst>
          </p:cNvPr>
          <p:cNvSpPr/>
          <p:nvPr/>
        </p:nvSpPr>
        <p:spPr>
          <a:xfrm>
            <a:off x="1524000" y="3784600"/>
            <a:ext cx="4572000" cy="2852737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6F6830-B08A-1B50-2D4C-DB6D1C04DD58}"/>
              </a:ext>
            </a:extLst>
          </p:cNvPr>
          <p:cNvSpPr/>
          <p:nvPr/>
        </p:nvSpPr>
        <p:spPr>
          <a:xfrm>
            <a:off x="6096000" y="3733800"/>
            <a:ext cx="4572000" cy="28956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C2FDC2-B70A-732F-D122-60FDFBB75B26}"/>
              </a:ext>
            </a:extLst>
          </p:cNvPr>
          <p:cNvSpPr/>
          <p:nvPr/>
        </p:nvSpPr>
        <p:spPr>
          <a:xfrm>
            <a:off x="1524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AEEAAC7-FC06-B9A9-78BD-21A9082580D0}"/>
              </a:ext>
            </a:extLst>
          </p:cNvPr>
          <p:cNvSpPr/>
          <p:nvPr/>
        </p:nvSpPr>
        <p:spPr>
          <a:xfrm>
            <a:off x="6096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0828B045-93BF-A091-06E2-164F11B9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99" name="TextBox 7">
            <a:extLst>
              <a:ext uri="{FF2B5EF4-FFF2-40B4-BE49-F238E27FC236}">
                <a16:creationId xmlns:a16="http://schemas.microsoft.com/office/drawing/2014/main" id="{E0D2C671-B940-2E67-4B98-3CCA28B7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0" name="TextBox 8">
            <a:extLst>
              <a:ext uri="{FF2B5EF4-FFF2-40B4-BE49-F238E27FC236}">
                <a16:creationId xmlns:a16="http://schemas.microsoft.com/office/drawing/2014/main" id="{00CF02D9-8A62-F86F-E8E6-3F065799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402748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1" name="TextBox 9">
            <a:extLst>
              <a:ext uri="{FF2B5EF4-FFF2-40B4-BE49-F238E27FC236}">
                <a16:creationId xmlns:a16="http://schemas.microsoft.com/office/drawing/2014/main" id="{98F5DFCE-DFEE-48EA-16A3-C6879101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027488"/>
            <a:ext cx="898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6C07CCD2-9979-405E-870F-D7D3056EB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1" y="1320800"/>
            <a:ext cx="3251351" cy="21844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F21D17C-2A48-48CD-8ECA-E6BFFBAFA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600" y="1295400"/>
            <a:ext cx="3327400" cy="171026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918B324-2F63-425E-9293-00A9E3663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0" y="4114800"/>
            <a:ext cx="3200400" cy="2230520"/>
          </a:xfrm>
          <a:prstGeom prst="rect">
            <a:avLst/>
          </a:prstGeom>
        </p:spPr>
      </p:pic>
      <p:pic>
        <p:nvPicPr>
          <p:cNvPr id="26" name="Picture 2" descr="C:\Users\Shella\Desktop\Bomb.png">
            <a:extLst>
              <a:ext uri="{FF2B5EF4-FFF2-40B4-BE49-F238E27FC236}">
                <a16:creationId xmlns:a16="http://schemas.microsoft.com/office/drawing/2014/main" id="{E4DC1E73-2786-49F2-8741-BD180F218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495800"/>
            <a:ext cx="1357313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C:\Users\Shella\Desktop\EXPLOSION-3.png">
            <a:extLst>
              <a:ext uri="{FF2B5EF4-FFF2-40B4-BE49-F238E27FC236}">
                <a16:creationId xmlns:a16="http://schemas.microsoft.com/office/drawing/2014/main" id="{09093885-3B59-463E-897E-7CE72796D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644900"/>
            <a:ext cx="3214687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2BFBCFC-1221-4180-8B3F-3CF1C85F4D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0800" y="4191000"/>
            <a:ext cx="3200400" cy="160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8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4D2BC0-78B4-4134-8B7B-A9D419341EB1}"/>
              </a:ext>
            </a:extLst>
          </p:cNvPr>
          <p:cNvSpPr txBox="1"/>
          <p:nvPr/>
        </p:nvSpPr>
        <p:spPr>
          <a:xfrm>
            <a:off x="457200" y="1981200"/>
            <a:ext cx="1112282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r>
              <a:rPr lang="ko-KR" altLang="en-US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라운드</a:t>
            </a:r>
          </a:p>
        </p:txBody>
      </p:sp>
    </p:spTree>
    <p:extLst>
      <p:ext uri="{BB962C8B-B14F-4D97-AF65-F5344CB8AC3E}">
        <p14:creationId xmlns:p14="http://schemas.microsoft.com/office/powerpoint/2010/main" val="92056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80BAD01-FF6F-4C2B-EAF1-4F33B6DA2F13}"/>
              </a:ext>
            </a:extLst>
          </p:cNvPr>
          <p:cNvSpPr/>
          <p:nvPr/>
        </p:nvSpPr>
        <p:spPr>
          <a:xfrm>
            <a:off x="1524000" y="3784600"/>
            <a:ext cx="4572000" cy="2852737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6F6830-B08A-1B50-2D4C-DB6D1C04DD58}"/>
              </a:ext>
            </a:extLst>
          </p:cNvPr>
          <p:cNvSpPr/>
          <p:nvPr/>
        </p:nvSpPr>
        <p:spPr>
          <a:xfrm>
            <a:off x="6096000" y="3733800"/>
            <a:ext cx="4572000" cy="28956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C2FDC2-B70A-732F-D122-60FDFBB75B26}"/>
              </a:ext>
            </a:extLst>
          </p:cNvPr>
          <p:cNvSpPr/>
          <p:nvPr/>
        </p:nvSpPr>
        <p:spPr>
          <a:xfrm>
            <a:off x="1524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AEEAAC7-FC06-B9A9-78BD-21A9082580D0}"/>
              </a:ext>
            </a:extLst>
          </p:cNvPr>
          <p:cNvSpPr/>
          <p:nvPr/>
        </p:nvSpPr>
        <p:spPr>
          <a:xfrm>
            <a:off x="6096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0828B045-93BF-A091-06E2-164F11B9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99" name="TextBox 7">
            <a:extLst>
              <a:ext uri="{FF2B5EF4-FFF2-40B4-BE49-F238E27FC236}">
                <a16:creationId xmlns:a16="http://schemas.microsoft.com/office/drawing/2014/main" id="{E0D2C671-B940-2E67-4B98-3CCA28B7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0" name="TextBox 8">
            <a:extLst>
              <a:ext uri="{FF2B5EF4-FFF2-40B4-BE49-F238E27FC236}">
                <a16:creationId xmlns:a16="http://schemas.microsoft.com/office/drawing/2014/main" id="{00CF02D9-8A62-F86F-E8E6-3F065799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402748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1" name="TextBox 9">
            <a:extLst>
              <a:ext uri="{FF2B5EF4-FFF2-40B4-BE49-F238E27FC236}">
                <a16:creationId xmlns:a16="http://schemas.microsoft.com/office/drawing/2014/main" id="{98F5DFCE-DFEE-48EA-16A3-C6879101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027488"/>
            <a:ext cx="898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56DB5245-0961-4A5F-A77F-05EA44E34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0" y="4191001"/>
            <a:ext cx="3149600" cy="2149047"/>
          </a:xfrm>
          <a:prstGeom prst="rect">
            <a:avLst/>
          </a:prstGeom>
        </p:spPr>
      </p:pic>
      <p:pic>
        <p:nvPicPr>
          <p:cNvPr id="20" name="Picture 2" descr="C:\Users\Shella\Desktop\Bomb.png">
            <a:extLst>
              <a:ext uri="{FF2B5EF4-FFF2-40B4-BE49-F238E27FC236}">
                <a16:creationId xmlns:a16="http://schemas.microsoft.com/office/drawing/2014/main" id="{5431F6A2-6CED-4667-B5B0-6043A7A9B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0" y="4495800"/>
            <a:ext cx="1357313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C:\Users\Shella\Desktop\EXPLOSION-3.png">
            <a:extLst>
              <a:ext uri="{FF2B5EF4-FFF2-40B4-BE49-F238E27FC236}">
                <a16:creationId xmlns:a16="http://schemas.microsoft.com/office/drawing/2014/main" id="{39643B16-E9C6-4307-AF2A-5601E1C90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3378200"/>
            <a:ext cx="3905250" cy="390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64DE56F-36D0-439C-AF19-00E1259564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9600" y="1295400"/>
            <a:ext cx="3327400" cy="171026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5918908-C3C6-4EBE-9370-77E6882EE0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8400" y="1295400"/>
            <a:ext cx="3276599" cy="213644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6CEA4245-5FCF-4F63-A8AB-5C1913FB57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0400" y="4191001"/>
            <a:ext cx="3200400" cy="160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4D2BC0-78B4-4134-8B7B-A9D419341EB1}"/>
              </a:ext>
            </a:extLst>
          </p:cNvPr>
          <p:cNvSpPr txBox="1"/>
          <p:nvPr/>
        </p:nvSpPr>
        <p:spPr>
          <a:xfrm>
            <a:off x="457200" y="1981200"/>
            <a:ext cx="1112282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r>
              <a:rPr lang="ko-KR" altLang="en-US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라운드</a:t>
            </a:r>
          </a:p>
        </p:txBody>
      </p:sp>
    </p:spTree>
    <p:extLst>
      <p:ext uri="{BB962C8B-B14F-4D97-AF65-F5344CB8AC3E}">
        <p14:creationId xmlns:p14="http://schemas.microsoft.com/office/powerpoint/2010/main" val="81602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80BAD01-FF6F-4C2B-EAF1-4F33B6DA2F13}"/>
              </a:ext>
            </a:extLst>
          </p:cNvPr>
          <p:cNvSpPr/>
          <p:nvPr/>
        </p:nvSpPr>
        <p:spPr>
          <a:xfrm>
            <a:off x="1524000" y="3784600"/>
            <a:ext cx="4572000" cy="2852737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6F6830-B08A-1B50-2D4C-DB6D1C04DD58}"/>
              </a:ext>
            </a:extLst>
          </p:cNvPr>
          <p:cNvSpPr/>
          <p:nvPr/>
        </p:nvSpPr>
        <p:spPr>
          <a:xfrm>
            <a:off x="6096000" y="3733800"/>
            <a:ext cx="4572000" cy="28956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C2FDC2-B70A-732F-D122-60FDFBB75B26}"/>
              </a:ext>
            </a:extLst>
          </p:cNvPr>
          <p:cNvSpPr/>
          <p:nvPr/>
        </p:nvSpPr>
        <p:spPr>
          <a:xfrm>
            <a:off x="1524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AEEAAC7-FC06-B9A9-78BD-21A9082580D0}"/>
              </a:ext>
            </a:extLst>
          </p:cNvPr>
          <p:cNvSpPr/>
          <p:nvPr/>
        </p:nvSpPr>
        <p:spPr>
          <a:xfrm>
            <a:off x="6096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0828B045-93BF-A091-06E2-164F11B9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99" name="TextBox 7">
            <a:extLst>
              <a:ext uri="{FF2B5EF4-FFF2-40B4-BE49-F238E27FC236}">
                <a16:creationId xmlns:a16="http://schemas.microsoft.com/office/drawing/2014/main" id="{E0D2C671-B940-2E67-4B98-3CCA28B7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0" name="TextBox 8">
            <a:extLst>
              <a:ext uri="{FF2B5EF4-FFF2-40B4-BE49-F238E27FC236}">
                <a16:creationId xmlns:a16="http://schemas.microsoft.com/office/drawing/2014/main" id="{00CF02D9-8A62-F86F-E8E6-3F065799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402748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1" name="TextBox 9">
            <a:extLst>
              <a:ext uri="{FF2B5EF4-FFF2-40B4-BE49-F238E27FC236}">
                <a16:creationId xmlns:a16="http://schemas.microsoft.com/office/drawing/2014/main" id="{98F5DFCE-DFEE-48EA-16A3-C6879101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027488"/>
            <a:ext cx="898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4DB09501-82BD-4141-A5FB-390EAA0B7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601" y="4191000"/>
            <a:ext cx="3175000" cy="220980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19B5919E-0C2F-4C95-9C6B-72BBB5E1C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201" y="4241800"/>
            <a:ext cx="3251351" cy="2184400"/>
          </a:xfrm>
          <a:prstGeom prst="rect">
            <a:avLst/>
          </a:prstGeom>
        </p:spPr>
      </p:pic>
      <p:pic>
        <p:nvPicPr>
          <p:cNvPr id="26" name="Picture 2" descr="C:\Users\Shella\Desktop\Bomb.png">
            <a:extLst>
              <a:ext uri="{FF2B5EF4-FFF2-40B4-BE49-F238E27FC236}">
                <a16:creationId xmlns:a16="http://schemas.microsoft.com/office/drawing/2014/main" id="{E0FAD32A-E224-479F-B755-25B8B3B92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495800"/>
            <a:ext cx="1357313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58A92C4-ECDD-4DE2-8284-DC441B9D6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600" y="1295400"/>
            <a:ext cx="3327400" cy="171026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3BD29BE3-32C0-4922-B6D4-70CDE64D3E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8400" y="1295400"/>
            <a:ext cx="3276599" cy="2136440"/>
          </a:xfrm>
          <a:prstGeom prst="rect">
            <a:avLst/>
          </a:prstGeom>
        </p:spPr>
      </p:pic>
      <p:pic>
        <p:nvPicPr>
          <p:cNvPr id="27" name="Picture 2" descr="C:\Users\Shella\Desktop\EXPLOSION-3.png">
            <a:extLst>
              <a:ext uri="{FF2B5EF4-FFF2-40B4-BE49-F238E27FC236}">
                <a16:creationId xmlns:a16="http://schemas.microsoft.com/office/drawing/2014/main" id="{C1936089-A7FB-48F7-AF8C-6E573E004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637044"/>
            <a:ext cx="3073399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18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4D2BC0-78B4-4134-8B7B-A9D419341EB1}"/>
              </a:ext>
            </a:extLst>
          </p:cNvPr>
          <p:cNvSpPr txBox="1"/>
          <p:nvPr/>
        </p:nvSpPr>
        <p:spPr>
          <a:xfrm>
            <a:off x="457200" y="1981200"/>
            <a:ext cx="1112282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lang="ko-KR" altLang="en-US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라운드</a:t>
            </a:r>
          </a:p>
        </p:txBody>
      </p:sp>
    </p:spTree>
    <p:extLst>
      <p:ext uri="{BB962C8B-B14F-4D97-AF65-F5344CB8AC3E}">
        <p14:creationId xmlns:p14="http://schemas.microsoft.com/office/powerpoint/2010/main" val="270122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80BAD01-FF6F-4C2B-EAF1-4F33B6DA2F13}"/>
              </a:ext>
            </a:extLst>
          </p:cNvPr>
          <p:cNvSpPr/>
          <p:nvPr/>
        </p:nvSpPr>
        <p:spPr>
          <a:xfrm>
            <a:off x="1524000" y="3784600"/>
            <a:ext cx="4572000" cy="2852737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6F6830-B08A-1B50-2D4C-DB6D1C04DD58}"/>
              </a:ext>
            </a:extLst>
          </p:cNvPr>
          <p:cNvSpPr/>
          <p:nvPr/>
        </p:nvSpPr>
        <p:spPr>
          <a:xfrm>
            <a:off x="6096000" y="3733800"/>
            <a:ext cx="4572000" cy="28956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C2FDC2-B70A-732F-D122-60FDFBB75B26}"/>
              </a:ext>
            </a:extLst>
          </p:cNvPr>
          <p:cNvSpPr/>
          <p:nvPr/>
        </p:nvSpPr>
        <p:spPr>
          <a:xfrm>
            <a:off x="1524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AEEAAC7-FC06-B9A9-78BD-21A9082580D0}"/>
              </a:ext>
            </a:extLst>
          </p:cNvPr>
          <p:cNvSpPr/>
          <p:nvPr/>
        </p:nvSpPr>
        <p:spPr>
          <a:xfrm>
            <a:off x="6096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0828B045-93BF-A091-06E2-164F11B9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99" name="TextBox 7">
            <a:extLst>
              <a:ext uri="{FF2B5EF4-FFF2-40B4-BE49-F238E27FC236}">
                <a16:creationId xmlns:a16="http://schemas.microsoft.com/office/drawing/2014/main" id="{E0D2C671-B940-2E67-4B98-3CCA28B7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0" name="TextBox 8">
            <a:extLst>
              <a:ext uri="{FF2B5EF4-FFF2-40B4-BE49-F238E27FC236}">
                <a16:creationId xmlns:a16="http://schemas.microsoft.com/office/drawing/2014/main" id="{00CF02D9-8A62-F86F-E8E6-3F065799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402748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1" name="TextBox 9">
            <a:extLst>
              <a:ext uri="{FF2B5EF4-FFF2-40B4-BE49-F238E27FC236}">
                <a16:creationId xmlns:a16="http://schemas.microsoft.com/office/drawing/2014/main" id="{98F5DFCE-DFEE-48EA-16A3-C6879101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027488"/>
            <a:ext cx="898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49AD2FA4-9CDE-4B63-B0D9-113AE235B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600" y="1295400"/>
            <a:ext cx="3327400" cy="1710266"/>
          </a:xfrm>
          <a:prstGeom prst="rect">
            <a:avLst/>
          </a:prstGeom>
        </p:spPr>
      </p:pic>
      <p:pic>
        <p:nvPicPr>
          <p:cNvPr id="20" name="Picture 2" descr="C:\Users\Shella\Desktop\Bomb.png">
            <a:extLst>
              <a:ext uri="{FF2B5EF4-FFF2-40B4-BE49-F238E27FC236}">
                <a16:creationId xmlns:a16="http://schemas.microsoft.com/office/drawing/2014/main" id="{91C64706-2D99-4373-9EF0-38DC785EB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447800"/>
            <a:ext cx="1357312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C:\Users\Shella\Desktop\EXPLOSION-3.png">
            <a:extLst>
              <a:ext uri="{FF2B5EF4-FFF2-40B4-BE49-F238E27FC236}">
                <a16:creationId xmlns:a16="http://schemas.microsoft.com/office/drawing/2014/main" id="{5E297043-C3D3-4B76-9D80-64C92FDED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85800"/>
            <a:ext cx="3214688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39FEC786-D859-4B17-8AAF-7FE0508A2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400" y="1295400"/>
            <a:ext cx="3276599" cy="213644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6DC7D6AB-E5D1-4B21-9CE8-A72AD1981C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0400" y="4191001"/>
            <a:ext cx="3200400" cy="160019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863B7712-3C0D-4ED5-BE8B-F85762D042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8990" y="4191000"/>
            <a:ext cx="316981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04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4D2BC0-78B4-4134-8B7B-A9D419341EB1}"/>
              </a:ext>
            </a:extLst>
          </p:cNvPr>
          <p:cNvSpPr txBox="1"/>
          <p:nvPr/>
        </p:nvSpPr>
        <p:spPr>
          <a:xfrm>
            <a:off x="457200" y="1981200"/>
            <a:ext cx="1112282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r>
              <a:rPr lang="ko-KR" altLang="en-US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라운드</a:t>
            </a:r>
          </a:p>
        </p:txBody>
      </p:sp>
    </p:spTree>
    <p:extLst>
      <p:ext uri="{BB962C8B-B14F-4D97-AF65-F5344CB8AC3E}">
        <p14:creationId xmlns:p14="http://schemas.microsoft.com/office/powerpoint/2010/main" val="217396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80BAD01-FF6F-4C2B-EAF1-4F33B6DA2F13}"/>
              </a:ext>
            </a:extLst>
          </p:cNvPr>
          <p:cNvSpPr/>
          <p:nvPr/>
        </p:nvSpPr>
        <p:spPr>
          <a:xfrm>
            <a:off x="1524000" y="3784600"/>
            <a:ext cx="4572000" cy="2852737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6F6830-B08A-1B50-2D4C-DB6D1C04DD58}"/>
              </a:ext>
            </a:extLst>
          </p:cNvPr>
          <p:cNvSpPr/>
          <p:nvPr/>
        </p:nvSpPr>
        <p:spPr>
          <a:xfrm>
            <a:off x="6096000" y="3733800"/>
            <a:ext cx="4572000" cy="28956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C2FDC2-B70A-732F-D122-60FDFBB75B26}"/>
              </a:ext>
            </a:extLst>
          </p:cNvPr>
          <p:cNvSpPr/>
          <p:nvPr/>
        </p:nvSpPr>
        <p:spPr>
          <a:xfrm>
            <a:off x="1524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AEEAAC7-FC06-B9A9-78BD-21A9082580D0}"/>
              </a:ext>
            </a:extLst>
          </p:cNvPr>
          <p:cNvSpPr/>
          <p:nvPr/>
        </p:nvSpPr>
        <p:spPr>
          <a:xfrm>
            <a:off x="6096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0828B045-93BF-A091-06E2-164F11B9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99" name="TextBox 7">
            <a:extLst>
              <a:ext uri="{FF2B5EF4-FFF2-40B4-BE49-F238E27FC236}">
                <a16:creationId xmlns:a16="http://schemas.microsoft.com/office/drawing/2014/main" id="{E0D2C671-B940-2E67-4B98-3CCA28B7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0" name="TextBox 8">
            <a:extLst>
              <a:ext uri="{FF2B5EF4-FFF2-40B4-BE49-F238E27FC236}">
                <a16:creationId xmlns:a16="http://schemas.microsoft.com/office/drawing/2014/main" id="{00CF02D9-8A62-F86F-E8E6-3F065799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402748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1" name="TextBox 9">
            <a:extLst>
              <a:ext uri="{FF2B5EF4-FFF2-40B4-BE49-F238E27FC236}">
                <a16:creationId xmlns:a16="http://schemas.microsoft.com/office/drawing/2014/main" id="{98F5DFCE-DFEE-48EA-16A3-C6879101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027488"/>
            <a:ext cx="898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985C5373-EE77-426A-A3EE-DCE553983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601" y="1244600"/>
            <a:ext cx="3251351" cy="2184400"/>
          </a:xfrm>
          <a:prstGeom prst="rect">
            <a:avLst/>
          </a:prstGeom>
        </p:spPr>
      </p:pic>
      <p:pic>
        <p:nvPicPr>
          <p:cNvPr id="20" name="Picture 2" descr="C:\Users\Shella\Desktop\Bomb.png">
            <a:extLst>
              <a:ext uri="{FF2B5EF4-FFF2-40B4-BE49-F238E27FC236}">
                <a16:creationId xmlns:a16="http://schemas.microsoft.com/office/drawing/2014/main" id="{AFB2F90E-C7E5-4075-A30A-2DC3CB5DF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1600200"/>
            <a:ext cx="1357313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C:\Users\Shella\Desktop\EXPLOSION-3.png">
            <a:extLst>
              <a:ext uri="{FF2B5EF4-FFF2-40B4-BE49-F238E27FC236}">
                <a16:creationId xmlns:a16="http://schemas.microsoft.com/office/drawing/2014/main" id="{00459537-4879-4415-8286-A1725B6D9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1" y="787400"/>
            <a:ext cx="3214687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632F9FFC-9878-4E17-9A0A-7AAEF3187F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400" y="1295400"/>
            <a:ext cx="3276599" cy="213644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CC2CB416-A717-4F8E-91F3-3FEE6274D4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0400" y="4191001"/>
            <a:ext cx="3200400" cy="160019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A7A808DC-7361-4D85-A6FF-0ED502E721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8990" y="4191000"/>
            <a:ext cx="316981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0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4D2BC0-78B4-4134-8B7B-A9D419341EB1}"/>
              </a:ext>
            </a:extLst>
          </p:cNvPr>
          <p:cNvSpPr txBox="1"/>
          <p:nvPr/>
        </p:nvSpPr>
        <p:spPr>
          <a:xfrm>
            <a:off x="457200" y="1981200"/>
            <a:ext cx="1112282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라운드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4D2BC0-78B4-4134-8B7B-A9D419341EB1}"/>
              </a:ext>
            </a:extLst>
          </p:cNvPr>
          <p:cNvSpPr txBox="1"/>
          <p:nvPr/>
        </p:nvSpPr>
        <p:spPr>
          <a:xfrm>
            <a:off x="457200" y="1981200"/>
            <a:ext cx="1112282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라운드</a:t>
            </a:r>
          </a:p>
        </p:txBody>
      </p:sp>
    </p:spTree>
    <p:extLst>
      <p:ext uri="{BB962C8B-B14F-4D97-AF65-F5344CB8AC3E}">
        <p14:creationId xmlns:p14="http://schemas.microsoft.com/office/powerpoint/2010/main" val="168681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80BAD01-FF6F-4C2B-EAF1-4F33B6DA2F13}"/>
              </a:ext>
            </a:extLst>
          </p:cNvPr>
          <p:cNvSpPr/>
          <p:nvPr/>
        </p:nvSpPr>
        <p:spPr>
          <a:xfrm>
            <a:off x="1524000" y="3784600"/>
            <a:ext cx="4572000" cy="2852737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6F6830-B08A-1B50-2D4C-DB6D1C04DD58}"/>
              </a:ext>
            </a:extLst>
          </p:cNvPr>
          <p:cNvSpPr/>
          <p:nvPr/>
        </p:nvSpPr>
        <p:spPr>
          <a:xfrm>
            <a:off x="6096000" y="3733800"/>
            <a:ext cx="4572000" cy="28956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C2FDC2-B70A-732F-D122-60FDFBB75B26}"/>
              </a:ext>
            </a:extLst>
          </p:cNvPr>
          <p:cNvSpPr/>
          <p:nvPr/>
        </p:nvSpPr>
        <p:spPr>
          <a:xfrm>
            <a:off x="1524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AEEAAC7-FC06-B9A9-78BD-21A9082580D0}"/>
              </a:ext>
            </a:extLst>
          </p:cNvPr>
          <p:cNvSpPr/>
          <p:nvPr/>
        </p:nvSpPr>
        <p:spPr>
          <a:xfrm>
            <a:off x="6096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0828B045-93BF-A091-06E2-164F11B9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99" name="TextBox 7">
            <a:extLst>
              <a:ext uri="{FF2B5EF4-FFF2-40B4-BE49-F238E27FC236}">
                <a16:creationId xmlns:a16="http://schemas.microsoft.com/office/drawing/2014/main" id="{E0D2C671-B940-2E67-4B98-3CCA28B7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0" name="TextBox 8">
            <a:extLst>
              <a:ext uri="{FF2B5EF4-FFF2-40B4-BE49-F238E27FC236}">
                <a16:creationId xmlns:a16="http://schemas.microsoft.com/office/drawing/2014/main" id="{00CF02D9-8A62-F86F-E8E6-3F065799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402748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1" name="TextBox 9">
            <a:extLst>
              <a:ext uri="{FF2B5EF4-FFF2-40B4-BE49-F238E27FC236}">
                <a16:creationId xmlns:a16="http://schemas.microsoft.com/office/drawing/2014/main" id="{98F5DFCE-DFEE-48EA-16A3-C6879101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027488"/>
            <a:ext cx="898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9769E17C-036F-4AA2-8B13-EE6D70C92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200" y="1295400"/>
            <a:ext cx="3149600" cy="2149047"/>
          </a:xfrm>
          <a:prstGeom prst="rect">
            <a:avLst/>
          </a:prstGeom>
        </p:spPr>
      </p:pic>
      <p:pic>
        <p:nvPicPr>
          <p:cNvPr id="26" name="Picture 2" descr="C:\Users\Shella\Desktop\Bomb.png">
            <a:extLst>
              <a:ext uri="{FF2B5EF4-FFF2-40B4-BE49-F238E27FC236}">
                <a16:creationId xmlns:a16="http://schemas.microsoft.com/office/drawing/2014/main" id="{0BAA64E0-7263-417F-B177-DD0E220D0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600200"/>
            <a:ext cx="1357313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C:\Users\Shella\Desktop\EXPLOSION-3.png">
            <a:extLst>
              <a:ext uri="{FF2B5EF4-FFF2-40B4-BE49-F238E27FC236}">
                <a16:creationId xmlns:a16="http://schemas.microsoft.com/office/drawing/2014/main" id="{5E4905E0-94EA-466D-82FC-2B45BC833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85800"/>
            <a:ext cx="3214688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2FF221A-201A-4B14-9EF0-CE97378814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600" y="1295400"/>
            <a:ext cx="3327400" cy="171026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359D560-541E-467C-8D12-69BD3566F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0400" y="4191000"/>
            <a:ext cx="3276599" cy="213644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0223924-2DCE-467C-A976-4033C13C2B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4600" y="4170280"/>
            <a:ext cx="3200400" cy="223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0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80BAD01-FF6F-4C2B-EAF1-4F33B6DA2F13}"/>
              </a:ext>
            </a:extLst>
          </p:cNvPr>
          <p:cNvSpPr/>
          <p:nvPr/>
        </p:nvSpPr>
        <p:spPr>
          <a:xfrm>
            <a:off x="1524000" y="3784600"/>
            <a:ext cx="4572000" cy="2852737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6F6830-B08A-1B50-2D4C-DB6D1C04DD58}"/>
              </a:ext>
            </a:extLst>
          </p:cNvPr>
          <p:cNvSpPr/>
          <p:nvPr/>
        </p:nvSpPr>
        <p:spPr>
          <a:xfrm>
            <a:off x="6096000" y="3733800"/>
            <a:ext cx="4572000" cy="28956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C2FDC2-B70A-732F-D122-60FDFBB75B26}"/>
              </a:ext>
            </a:extLst>
          </p:cNvPr>
          <p:cNvSpPr/>
          <p:nvPr/>
        </p:nvSpPr>
        <p:spPr>
          <a:xfrm>
            <a:off x="1524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AEEAAC7-FC06-B9A9-78BD-21A9082580D0}"/>
              </a:ext>
            </a:extLst>
          </p:cNvPr>
          <p:cNvSpPr/>
          <p:nvPr/>
        </p:nvSpPr>
        <p:spPr>
          <a:xfrm>
            <a:off x="6096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0828B045-93BF-A091-06E2-164F11B9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99" name="TextBox 7">
            <a:extLst>
              <a:ext uri="{FF2B5EF4-FFF2-40B4-BE49-F238E27FC236}">
                <a16:creationId xmlns:a16="http://schemas.microsoft.com/office/drawing/2014/main" id="{E0D2C671-B940-2E67-4B98-3CCA28B7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0" name="TextBox 8">
            <a:extLst>
              <a:ext uri="{FF2B5EF4-FFF2-40B4-BE49-F238E27FC236}">
                <a16:creationId xmlns:a16="http://schemas.microsoft.com/office/drawing/2014/main" id="{00CF02D9-8A62-F86F-E8E6-3F065799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402748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1" name="TextBox 9">
            <a:extLst>
              <a:ext uri="{FF2B5EF4-FFF2-40B4-BE49-F238E27FC236}">
                <a16:creationId xmlns:a16="http://schemas.microsoft.com/office/drawing/2014/main" id="{98F5DFCE-DFEE-48EA-16A3-C6879101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027488"/>
            <a:ext cx="898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E29E0A4-E9E7-48E2-9FC1-AD00F93B7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295400"/>
            <a:ext cx="3276599" cy="213644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50F281A-A1C1-4A80-B189-C1D248B29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1295400"/>
            <a:ext cx="3327400" cy="171026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8ABE109-A583-489C-8CA9-DAB754229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8990" y="4191000"/>
            <a:ext cx="3169810" cy="22098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BB5F44D-DD27-4628-A756-5A10B7CDE6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0" y="4191001"/>
            <a:ext cx="3149600" cy="2149047"/>
          </a:xfrm>
          <a:prstGeom prst="rect">
            <a:avLst/>
          </a:prstGeom>
        </p:spPr>
      </p:pic>
      <p:pic>
        <p:nvPicPr>
          <p:cNvPr id="26" name="Picture 2" descr="C:\Users\Shella\Desktop\Bomb.png">
            <a:extLst>
              <a:ext uri="{FF2B5EF4-FFF2-40B4-BE49-F238E27FC236}">
                <a16:creationId xmlns:a16="http://schemas.microsoft.com/office/drawing/2014/main" id="{9D928144-A011-4553-8964-542CE6F87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495800"/>
            <a:ext cx="1357313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C:\Users\Shella\Desktop\EXPLOSION-3.png">
            <a:extLst>
              <a:ext uri="{FF2B5EF4-FFF2-40B4-BE49-F238E27FC236}">
                <a16:creationId xmlns:a16="http://schemas.microsoft.com/office/drawing/2014/main" id="{5CDA8B13-E81B-4A5F-855E-0F0958820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657600"/>
            <a:ext cx="3201981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4D2BC0-78B4-4134-8B7B-A9D419341EB1}"/>
              </a:ext>
            </a:extLst>
          </p:cNvPr>
          <p:cNvSpPr txBox="1"/>
          <p:nvPr/>
        </p:nvSpPr>
        <p:spPr>
          <a:xfrm>
            <a:off x="457200" y="1981200"/>
            <a:ext cx="1112282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라운드</a:t>
            </a:r>
          </a:p>
        </p:txBody>
      </p:sp>
    </p:spTree>
    <p:extLst>
      <p:ext uri="{BB962C8B-B14F-4D97-AF65-F5344CB8AC3E}">
        <p14:creationId xmlns:p14="http://schemas.microsoft.com/office/powerpoint/2010/main" val="387277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80BAD01-FF6F-4C2B-EAF1-4F33B6DA2F13}"/>
              </a:ext>
            </a:extLst>
          </p:cNvPr>
          <p:cNvSpPr/>
          <p:nvPr/>
        </p:nvSpPr>
        <p:spPr>
          <a:xfrm>
            <a:off x="1524000" y="3784600"/>
            <a:ext cx="4572000" cy="2852737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6F6830-B08A-1B50-2D4C-DB6D1C04DD58}"/>
              </a:ext>
            </a:extLst>
          </p:cNvPr>
          <p:cNvSpPr/>
          <p:nvPr/>
        </p:nvSpPr>
        <p:spPr>
          <a:xfrm>
            <a:off x="6096000" y="3733800"/>
            <a:ext cx="4572000" cy="28956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C2FDC2-B70A-732F-D122-60FDFBB75B26}"/>
              </a:ext>
            </a:extLst>
          </p:cNvPr>
          <p:cNvSpPr/>
          <p:nvPr/>
        </p:nvSpPr>
        <p:spPr>
          <a:xfrm>
            <a:off x="1524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AEEAAC7-FC06-B9A9-78BD-21A9082580D0}"/>
              </a:ext>
            </a:extLst>
          </p:cNvPr>
          <p:cNvSpPr/>
          <p:nvPr/>
        </p:nvSpPr>
        <p:spPr>
          <a:xfrm>
            <a:off x="6096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0828B045-93BF-A091-06E2-164F11B9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99" name="TextBox 7">
            <a:extLst>
              <a:ext uri="{FF2B5EF4-FFF2-40B4-BE49-F238E27FC236}">
                <a16:creationId xmlns:a16="http://schemas.microsoft.com/office/drawing/2014/main" id="{E0D2C671-B940-2E67-4B98-3CCA28B7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0" name="TextBox 8">
            <a:extLst>
              <a:ext uri="{FF2B5EF4-FFF2-40B4-BE49-F238E27FC236}">
                <a16:creationId xmlns:a16="http://schemas.microsoft.com/office/drawing/2014/main" id="{00CF02D9-8A62-F86F-E8E6-3F065799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402748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1" name="TextBox 9">
            <a:extLst>
              <a:ext uri="{FF2B5EF4-FFF2-40B4-BE49-F238E27FC236}">
                <a16:creationId xmlns:a16="http://schemas.microsoft.com/office/drawing/2014/main" id="{98F5DFCE-DFEE-48EA-16A3-C6879101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027488"/>
            <a:ext cx="898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A8FD0516-F298-49B1-AD8C-1ED49E51D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4140200"/>
            <a:ext cx="3230523" cy="220687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5C0D470-EC69-46C9-89A5-4AD1DF12B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1219200"/>
            <a:ext cx="3200400" cy="223052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76B332E-A7AE-4D54-B4B6-41F7C493A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601" y="1295400"/>
            <a:ext cx="3251351" cy="21844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21C4F5E-F530-4128-B288-0A2585553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0400" y="4191001"/>
            <a:ext cx="3200400" cy="1600199"/>
          </a:xfrm>
          <a:prstGeom prst="rect">
            <a:avLst/>
          </a:prstGeom>
        </p:spPr>
      </p:pic>
      <p:pic>
        <p:nvPicPr>
          <p:cNvPr id="20" name="Picture 2" descr="C:\Users\Shella\Desktop\Bomb.png">
            <a:extLst>
              <a:ext uri="{FF2B5EF4-FFF2-40B4-BE49-F238E27FC236}">
                <a16:creationId xmlns:a16="http://schemas.microsoft.com/office/drawing/2014/main" id="{410F2B0D-6BDE-4F45-9A7F-E4D7BD0D9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267200"/>
            <a:ext cx="1357313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C:\Users\Shella\Desktop\EXPLOSION-3.png">
            <a:extLst>
              <a:ext uri="{FF2B5EF4-FFF2-40B4-BE49-F238E27FC236}">
                <a16:creationId xmlns:a16="http://schemas.microsoft.com/office/drawing/2014/main" id="{B0C8A6AE-B6F8-4711-A3D5-F2D5395B2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29000"/>
            <a:ext cx="3214688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13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4D2BC0-78B4-4134-8B7B-A9D419341EB1}"/>
              </a:ext>
            </a:extLst>
          </p:cNvPr>
          <p:cNvSpPr txBox="1"/>
          <p:nvPr/>
        </p:nvSpPr>
        <p:spPr>
          <a:xfrm>
            <a:off x="457200" y="1981200"/>
            <a:ext cx="1112282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라운드</a:t>
            </a:r>
          </a:p>
        </p:txBody>
      </p:sp>
    </p:spTree>
    <p:extLst>
      <p:ext uri="{BB962C8B-B14F-4D97-AF65-F5344CB8AC3E}">
        <p14:creationId xmlns:p14="http://schemas.microsoft.com/office/powerpoint/2010/main" val="235453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80BAD01-FF6F-4C2B-EAF1-4F33B6DA2F13}"/>
              </a:ext>
            </a:extLst>
          </p:cNvPr>
          <p:cNvSpPr/>
          <p:nvPr/>
        </p:nvSpPr>
        <p:spPr>
          <a:xfrm>
            <a:off x="1524000" y="3784600"/>
            <a:ext cx="4572000" cy="2852737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6F6830-B08A-1B50-2D4C-DB6D1C04DD58}"/>
              </a:ext>
            </a:extLst>
          </p:cNvPr>
          <p:cNvSpPr/>
          <p:nvPr/>
        </p:nvSpPr>
        <p:spPr>
          <a:xfrm>
            <a:off x="6096000" y="3733800"/>
            <a:ext cx="4572000" cy="28956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C2FDC2-B70A-732F-D122-60FDFBB75B26}"/>
              </a:ext>
            </a:extLst>
          </p:cNvPr>
          <p:cNvSpPr/>
          <p:nvPr/>
        </p:nvSpPr>
        <p:spPr>
          <a:xfrm>
            <a:off x="1524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AEEAAC7-FC06-B9A9-78BD-21A9082580D0}"/>
              </a:ext>
            </a:extLst>
          </p:cNvPr>
          <p:cNvSpPr/>
          <p:nvPr/>
        </p:nvSpPr>
        <p:spPr>
          <a:xfrm>
            <a:off x="6096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0828B045-93BF-A091-06E2-164F11B9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99" name="TextBox 7">
            <a:extLst>
              <a:ext uri="{FF2B5EF4-FFF2-40B4-BE49-F238E27FC236}">
                <a16:creationId xmlns:a16="http://schemas.microsoft.com/office/drawing/2014/main" id="{E0D2C671-B940-2E67-4B98-3CCA28B7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0" name="TextBox 8">
            <a:extLst>
              <a:ext uri="{FF2B5EF4-FFF2-40B4-BE49-F238E27FC236}">
                <a16:creationId xmlns:a16="http://schemas.microsoft.com/office/drawing/2014/main" id="{00CF02D9-8A62-F86F-E8E6-3F065799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402748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1" name="TextBox 9">
            <a:extLst>
              <a:ext uri="{FF2B5EF4-FFF2-40B4-BE49-F238E27FC236}">
                <a16:creationId xmlns:a16="http://schemas.microsoft.com/office/drawing/2014/main" id="{98F5DFCE-DFEE-48EA-16A3-C6879101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027488"/>
            <a:ext cx="898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23263D25-B18C-4574-984C-8C4C1862E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600" y="1295400"/>
            <a:ext cx="3327400" cy="171026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EEB8903-4BEF-4A5A-817C-3C96CC860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1295400"/>
            <a:ext cx="3276599" cy="2136440"/>
          </a:xfrm>
          <a:prstGeom prst="rect">
            <a:avLst/>
          </a:prstGeom>
        </p:spPr>
      </p:pic>
      <p:pic>
        <p:nvPicPr>
          <p:cNvPr id="26" name="Picture 2" descr="C:\Users\Shella\Desktop\Bomb.png">
            <a:extLst>
              <a:ext uri="{FF2B5EF4-FFF2-40B4-BE49-F238E27FC236}">
                <a16:creationId xmlns:a16="http://schemas.microsoft.com/office/drawing/2014/main" id="{5B14272E-87BD-47C3-86BB-A8D91AE27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524000"/>
            <a:ext cx="1357312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C:\Users\Shella\Desktop\EXPLOSION-3.png">
            <a:extLst>
              <a:ext uri="{FF2B5EF4-FFF2-40B4-BE49-F238E27FC236}">
                <a16:creationId xmlns:a16="http://schemas.microsoft.com/office/drawing/2014/main" id="{64C847BC-FD66-486E-BEBB-8F9152648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762000"/>
            <a:ext cx="3214687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92E8A82-4DB8-4B55-9EC0-F52D0F6E54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00" y="4170280"/>
            <a:ext cx="3200400" cy="223052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04A984C-F666-4D1A-9C07-86D25F3A5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0990" y="4191000"/>
            <a:ext cx="316981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1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4D2BC0-78B4-4134-8B7B-A9D419341EB1}"/>
              </a:ext>
            </a:extLst>
          </p:cNvPr>
          <p:cNvSpPr txBox="1"/>
          <p:nvPr/>
        </p:nvSpPr>
        <p:spPr>
          <a:xfrm>
            <a:off x="457200" y="1981200"/>
            <a:ext cx="1112282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latinLnBrk="1">
              <a:defRPr/>
            </a:pPr>
            <a:r>
              <a:rPr lang="en-US" altLang="ko-KR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4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라운드</a:t>
            </a:r>
          </a:p>
        </p:txBody>
      </p:sp>
    </p:spTree>
    <p:extLst>
      <p:ext uri="{BB962C8B-B14F-4D97-AF65-F5344CB8AC3E}">
        <p14:creationId xmlns:p14="http://schemas.microsoft.com/office/powerpoint/2010/main" val="405763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80BAD01-FF6F-4C2B-EAF1-4F33B6DA2F13}"/>
              </a:ext>
            </a:extLst>
          </p:cNvPr>
          <p:cNvSpPr/>
          <p:nvPr/>
        </p:nvSpPr>
        <p:spPr>
          <a:xfrm>
            <a:off x="1524000" y="3784600"/>
            <a:ext cx="4572000" cy="2852737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6F6830-B08A-1B50-2D4C-DB6D1C04DD58}"/>
              </a:ext>
            </a:extLst>
          </p:cNvPr>
          <p:cNvSpPr/>
          <p:nvPr/>
        </p:nvSpPr>
        <p:spPr>
          <a:xfrm>
            <a:off x="6096000" y="3733800"/>
            <a:ext cx="4572000" cy="28956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C2FDC2-B70A-732F-D122-60FDFBB75B26}"/>
              </a:ext>
            </a:extLst>
          </p:cNvPr>
          <p:cNvSpPr/>
          <p:nvPr/>
        </p:nvSpPr>
        <p:spPr>
          <a:xfrm>
            <a:off x="1524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AEEAAC7-FC06-B9A9-78BD-21A9082580D0}"/>
              </a:ext>
            </a:extLst>
          </p:cNvPr>
          <p:cNvSpPr/>
          <p:nvPr/>
        </p:nvSpPr>
        <p:spPr>
          <a:xfrm>
            <a:off x="6096000" y="939800"/>
            <a:ext cx="4572000" cy="2852738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 sz="1800"/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0828B045-93BF-A091-06E2-164F11B9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99" name="TextBox 7">
            <a:extLst>
              <a:ext uri="{FF2B5EF4-FFF2-40B4-BE49-F238E27FC236}">
                <a16:creationId xmlns:a16="http://schemas.microsoft.com/office/drawing/2014/main" id="{E0D2C671-B940-2E67-4B98-3CCA28B7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08743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0" name="TextBox 8">
            <a:extLst>
              <a:ext uri="{FF2B5EF4-FFF2-40B4-BE49-F238E27FC236}">
                <a16:creationId xmlns:a16="http://schemas.microsoft.com/office/drawing/2014/main" id="{00CF02D9-8A62-F86F-E8E6-3F065799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4027488"/>
            <a:ext cx="9001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1" name="TextBox 9">
            <a:extLst>
              <a:ext uri="{FF2B5EF4-FFF2-40B4-BE49-F238E27FC236}">
                <a16:creationId xmlns:a16="http://schemas.microsoft.com/office/drawing/2014/main" id="{98F5DFCE-DFEE-48EA-16A3-C68791015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027488"/>
            <a:ext cx="8985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4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</a:t>
            </a:r>
            <a:endParaRPr lang="ko-KR" altLang="en-US" sz="4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B645DDDD-BB4D-468F-BEAC-E05DCDE28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1" y="1295400"/>
            <a:ext cx="3251351" cy="21844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B008405-1FFE-4660-8F15-5831153F6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200" y="4191001"/>
            <a:ext cx="3149600" cy="214904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C7170DF-BC2B-4256-8E8F-DB5E3E470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600" y="1295400"/>
            <a:ext cx="3327400" cy="1710266"/>
          </a:xfrm>
          <a:prstGeom prst="rect">
            <a:avLst/>
          </a:prstGeom>
        </p:spPr>
      </p:pic>
      <p:pic>
        <p:nvPicPr>
          <p:cNvPr id="20" name="Picture 2" descr="C:\Users\Shella\Desktop\Bomb.png">
            <a:extLst>
              <a:ext uri="{FF2B5EF4-FFF2-40B4-BE49-F238E27FC236}">
                <a16:creationId xmlns:a16="http://schemas.microsoft.com/office/drawing/2014/main" id="{79B52724-F605-4E21-A4A8-A579D3CA6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371600"/>
            <a:ext cx="1357313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C:\Users\Shella\Desktop\EXPLOSION-3.png">
            <a:extLst>
              <a:ext uri="{FF2B5EF4-FFF2-40B4-BE49-F238E27FC236}">
                <a16:creationId xmlns:a16="http://schemas.microsoft.com/office/drawing/2014/main" id="{08C193DA-202A-47E7-A17C-F4AC0D1AC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33400"/>
            <a:ext cx="3214687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0B7C2C5-B7D7-4DDE-A44F-56BC60E962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4600" y="4267200"/>
            <a:ext cx="3200400" cy="160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9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와이드스크린</PresentationFormat>
  <Paragraphs>55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6" baseType="lpstr">
      <vt:lpstr>맑은 고딕</vt:lpstr>
      <vt:lpstr>Aharoni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2024-11-05T01:13:45Z</dcterms:created>
  <dcterms:modified xsi:type="dcterms:W3CDTF">2025-04-16T00:40:28Z</dcterms:modified>
</cp:coreProperties>
</file>