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98" r:id="rId7"/>
    <p:sldId id="262" r:id="rId8"/>
    <p:sldId id="263" r:id="rId9"/>
    <p:sldId id="264" r:id="rId10"/>
    <p:sldId id="265" r:id="rId11"/>
    <p:sldId id="299" r:id="rId12"/>
    <p:sldId id="266" r:id="rId13"/>
    <p:sldId id="267" r:id="rId14"/>
    <p:sldId id="268" r:id="rId15"/>
    <p:sldId id="269" r:id="rId16"/>
    <p:sldId id="300" r:id="rId17"/>
    <p:sldId id="270" r:id="rId18"/>
    <p:sldId id="271" r:id="rId19"/>
    <p:sldId id="272" r:id="rId20"/>
    <p:sldId id="273" r:id="rId21"/>
    <p:sldId id="301" r:id="rId22"/>
    <p:sldId id="274" r:id="rId23"/>
    <p:sldId id="275" r:id="rId24"/>
    <p:sldId id="276" r:id="rId25"/>
    <p:sldId id="277" r:id="rId26"/>
    <p:sldId id="302" r:id="rId27"/>
    <p:sldId id="278" r:id="rId28"/>
    <p:sldId id="279" r:id="rId29"/>
    <p:sldId id="280" r:id="rId30"/>
    <p:sldId id="281" r:id="rId31"/>
    <p:sldId id="303" r:id="rId32"/>
    <p:sldId id="282" r:id="rId33"/>
    <p:sldId id="283" r:id="rId34"/>
    <p:sldId id="284" r:id="rId35"/>
    <p:sldId id="285" r:id="rId36"/>
    <p:sldId id="304" r:id="rId37"/>
    <p:sldId id="286" r:id="rId38"/>
    <p:sldId id="287" r:id="rId39"/>
    <p:sldId id="288" r:id="rId40"/>
    <p:sldId id="289" r:id="rId41"/>
    <p:sldId id="305" r:id="rId42"/>
    <p:sldId id="290" r:id="rId43"/>
    <p:sldId id="291" r:id="rId44"/>
    <p:sldId id="292" r:id="rId45"/>
    <p:sldId id="293" r:id="rId46"/>
    <p:sldId id="306" r:id="rId47"/>
    <p:sldId id="294" r:id="rId48"/>
    <p:sldId id="295" r:id="rId49"/>
    <p:sldId id="296" r:id="rId50"/>
    <p:sldId id="297" r:id="rId51"/>
    <p:sldId id="307" r:id="rId52"/>
  </p:sldIdLst>
  <p:sldSz cx="12192000" cy="6858000"/>
  <p:notesSz cx="6858000" cy="9144000"/>
  <p:defaultTextStyle>
    <a:defPPr>
      <a:defRPr lang="en-US"/>
    </a:defPPr>
    <a:lvl1pPr marL="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98263916-382F-4390-920A-320052FEE8E8}">
          <p14:sldIdLst>
            <p14:sldId id="256"/>
          </p14:sldIdLst>
        </p14:section>
        <p14:section name="Q1" id="{4807180F-C01F-43BD-9461-2482923ECDEB}">
          <p14:sldIdLst>
            <p14:sldId id="258"/>
            <p14:sldId id="259"/>
            <p14:sldId id="260"/>
            <p14:sldId id="261"/>
            <p14:sldId id="298"/>
          </p14:sldIdLst>
        </p14:section>
        <p14:section name="Q2" id="{D2447D37-C837-4FA4-9BEE-6B21A028B639}">
          <p14:sldIdLst>
            <p14:sldId id="262"/>
            <p14:sldId id="263"/>
            <p14:sldId id="264"/>
            <p14:sldId id="265"/>
            <p14:sldId id="299"/>
          </p14:sldIdLst>
        </p14:section>
        <p14:section name="Q3" id="{A4CA05A9-E2AD-44D0-BAD5-CD0ABB8579F7}">
          <p14:sldIdLst>
            <p14:sldId id="266"/>
            <p14:sldId id="267"/>
            <p14:sldId id="268"/>
            <p14:sldId id="269"/>
            <p14:sldId id="300"/>
          </p14:sldIdLst>
        </p14:section>
        <p14:section name="Q4" id="{132218BF-7155-4CC2-B2BF-C9E61B30366B}">
          <p14:sldIdLst>
            <p14:sldId id="270"/>
            <p14:sldId id="271"/>
            <p14:sldId id="272"/>
            <p14:sldId id="273"/>
            <p14:sldId id="301"/>
          </p14:sldIdLst>
        </p14:section>
        <p14:section name="Q5" id="{C64B9B14-E600-4B11-A4A2-8F216EF71140}">
          <p14:sldIdLst>
            <p14:sldId id="274"/>
            <p14:sldId id="275"/>
            <p14:sldId id="276"/>
            <p14:sldId id="277"/>
            <p14:sldId id="302"/>
          </p14:sldIdLst>
        </p14:section>
        <p14:section name="Q6" id="{99716124-A005-4CF3-9D04-00C5859E0405}">
          <p14:sldIdLst>
            <p14:sldId id="278"/>
            <p14:sldId id="279"/>
            <p14:sldId id="280"/>
            <p14:sldId id="281"/>
            <p14:sldId id="303"/>
          </p14:sldIdLst>
        </p14:section>
        <p14:section name="Q7" id="{A0013AF5-B5CC-482F-9A9C-4D6A7581D4E8}">
          <p14:sldIdLst>
            <p14:sldId id="282"/>
            <p14:sldId id="283"/>
            <p14:sldId id="284"/>
            <p14:sldId id="285"/>
            <p14:sldId id="304"/>
          </p14:sldIdLst>
        </p14:section>
        <p14:section name="Q8" id="{FFA017B7-01F6-4CE8-A44C-70C6947F2611}">
          <p14:sldIdLst>
            <p14:sldId id="286"/>
            <p14:sldId id="287"/>
            <p14:sldId id="288"/>
            <p14:sldId id="289"/>
            <p14:sldId id="305"/>
          </p14:sldIdLst>
        </p14:section>
        <p14:section name="Q9" id="{DA5904F5-FBB6-4B3B-AE47-16F0090B8A5A}">
          <p14:sldIdLst>
            <p14:sldId id="290"/>
            <p14:sldId id="291"/>
            <p14:sldId id="292"/>
            <p14:sldId id="293"/>
            <p14:sldId id="306"/>
          </p14:sldIdLst>
        </p14:section>
        <p14:section name="Q10" id="{308F2A0E-251B-4D4E-B621-A859EB9AC5F9}">
          <p14:sldIdLst>
            <p14:sldId id="294"/>
            <p14:sldId id="295"/>
            <p14:sldId id="296"/>
            <p14:sldId id="297"/>
            <p14:sldId id="3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440" userDrawn="1">
          <p15:clr>
            <a:srgbClr val="A4A3A4"/>
          </p15:clr>
        </p15:guide>
        <p15:guide id="2" pos="19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6600"/>
    <a:srgbClr val="FFD24C"/>
    <a:srgbClr val="EEEEEE"/>
    <a:srgbClr val="FFFFFF"/>
    <a:srgbClr val="FFCD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0" d="100"/>
          <a:sy n="100" d="100"/>
        </p:scale>
        <p:origin x="984" y="78"/>
      </p:cViewPr>
      <p:guideLst>
        <p:guide orient="horz" pos="1440"/>
        <p:guide pos="19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561D8BAC-BA5C-49A3-8699-A1C1D1CEA80F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DC48EAC6-45A8-4A75-A27E-5049B3425DDA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32" name="사다리꼴 31">
                <a:extLst>
                  <a:ext uri="{FF2B5EF4-FFF2-40B4-BE49-F238E27FC236}">
                    <a16:creationId xmlns:a16="http://schemas.microsoft.com/office/drawing/2014/main" id="{5D7D9B01-48A1-4725-8C58-94ECB1F053E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사다리꼴 32">
                <a:extLst>
                  <a:ext uri="{FF2B5EF4-FFF2-40B4-BE49-F238E27FC236}">
                    <a16:creationId xmlns:a16="http://schemas.microsoft.com/office/drawing/2014/main" id="{DAB19956-1569-4AF1-AE46-9DD394E4DBC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572E54AC-C057-4CCD-9E4E-5A42D33710EA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9328B7BA-3C50-43BD-A0EB-1DF1012DF2DD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9" name="사다리꼴 28">
                <a:extLst>
                  <a:ext uri="{FF2B5EF4-FFF2-40B4-BE49-F238E27FC236}">
                    <a16:creationId xmlns:a16="http://schemas.microsoft.com/office/drawing/2014/main" id="{40A7B086-183A-42F0-8C65-43ED8C54F15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사다리꼴 29">
                <a:extLst>
                  <a:ext uri="{FF2B5EF4-FFF2-40B4-BE49-F238E27FC236}">
                    <a16:creationId xmlns:a16="http://schemas.microsoft.com/office/drawing/2014/main" id="{67859381-6D38-4930-BB2F-8655C86AA5E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CEC4693E-7868-490F-BDA8-66D8583173D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13836ED6-776E-4736-B680-E86891C95112}"/>
              </a:ext>
            </a:extLst>
          </p:cNvPr>
          <p:cNvSpPr/>
          <p:nvPr/>
        </p:nvSpPr>
        <p:spPr>
          <a:xfrm>
            <a:off x="-304800" y="-376648"/>
            <a:ext cx="12725400" cy="1346852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B23C064C-7968-4F6B-85BB-4F61E1134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569" y="2169924"/>
            <a:ext cx="9050867" cy="420409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E5E43E5C-3674-4B5F-8FF8-5191AAA96632}"/>
              </a:ext>
            </a:extLst>
          </p:cNvPr>
          <p:cNvSpPr/>
          <p:nvPr/>
        </p:nvSpPr>
        <p:spPr>
          <a:xfrm>
            <a:off x="5417226" y="1371600"/>
            <a:ext cx="1538083" cy="333123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867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Fun Time</a:t>
            </a:r>
            <a:endParaRPr lang="ko-KR" altLang="en-US" sz="1867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36354E94-70CA-4ED4-8E0C-B5888C5E97B3}"/>
              </a:ext>
            </a:extLst>
          </p:cNvPr>
          <p:cNvGrpSpPr/>
          <p:nvPr/>
        </p:nvGrpSpPr>
        <p:grpSpPr>
          <a:xfrm>
            <a:off x="533400" y="291710"/>
            <a:ext cx="6210995" cy="591711"/>
            <a:chOff x="533400" y="291710"/>
            <a:chExt cx="6210995" cy="591711"/>
          </a:xfrm>
        </p:grpSpPr>
        <p:sp>
          <p:nvSpPr>
            <p:cNvPr id="48" name="사각형: 둥근 모서리 47">
              <a:extLst>
                <a:ext uri="{FF2B5EF4-FFF2-40B4-BE49-F238E27FC236}">
                  <a16:creationId xmlns:a16="http://schemas.microsoft.com/office/drawing/2014/main" id="{ECC12412-6139-42D7-AD6D-06EB4F4C1676}"/>
                </a:ext>
              </a:extLst>
            </p:cNvPr>
            <p:cNvSpPr/>
            <p:nvPr/>
          </p:nvSpPr>
          <p:spPr>
            <a:xfrm>
              <a:off x="533400" y="304800"/>
              <a:ext cx="5791200" cy="578621"/>
            </a:xfrm>
            <a:prstGeom prst="roundRect">
              <a:avLst>
                <a:gd name="adj" fmla="val 35088"/>
              </a:avLst>
            </a:prstGeom>
            <a:solidFill>
              <a:schemeClr val="bg1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150C74F-E6D6-48B1-ADEB-6CAB9164AD57}"/>
                </a:ext>
              </a:extLst>
            </p:cNvPr>
            <p:cNvSpPr txBox="1"/>
            <p:nvPr/>
          </p:nvSpPr>
          <p:spPr>
            <a:xfrm>
              <a:off x="642037" y="406807"/>
              <a:ext cx="1401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800" dirty="0">
                  <a:latin typeface="+mj-ea"/>
                  <a:ea typeface="+mj-ea"/>
                </a:rPr>
                <a:t>초등학교 </a:t>
              </a:r>
              <a:r>
                <a:rPr lang="en-US" altLang="ko-KR" sz="1800" dirty="0">
                  <a:latin typeface="+mj-ea"/>
                  <a:ea typeface="+mj-ea"/>
                </a:rPr>
                <a:t>5</a:t>
              </a:r>
              <a:endParaRPr lang="ko-KR" altLang="en-US" sz="1800" dirty="0">
                <a:latin typeface="+mj-ea"/>
                <a:ea typeface="+mj-ea"/>
              </a:endParaRPr>
            </a:p>
          </p:txBody>
        </p:sp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id="{E6BC171D-0039-49B4-B576-BEE07AD7B650}"/>
                </a:ext>
              </a:extLst>
            </p:cNvPr>
            <p:cNvCxnSpPr/>
            <p:nvPr/>
          </p:nvCxnSpPr>
          <p:spPr>
            <a:xfrm>
              <a:off x="2167877" y="291710"/>
              <a:ext cx="0" cy="567402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E0E3C40-D153-4D41-90AB-AFBD727C03DD}"/>
                </a:ext>
              </a:extLst>
            </p:cNvPr>
            <p:cNvSpPr txBox="1"/>
            <p:nvPr/>
          </p:nvSpPr>
          <p:spPr>
            <a:xfrm>
              <a:off x="2316395" y="378929"/>
              <a:ext cx="4428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latin typeface="+mj-ea"/>
                  <a:ea typeface="+mj-ea"/>
                </a:rPr>
                <a:t>3. What’s in the Living Room?</a:t>
              </a:r>
              <a:endParaRPr lang="ko-KR" altLang="en-US" sz="2000" b="1" dirty="0">
                <a:latin typeface="+mj-ea"/>
                <a:ea typeface="+mj-ea"/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8E7402A0-6B8F-4F91-A8B6-63380015BEC3}"/>
              </a:ext>
            </a:extLst>
          </p:cNvPr>
          <p:cNvGrpSpPr/>
          <p:nvPr/>
        </p:nvGrpSpPr>
        <p:grpSpPr>
          <a:xfrm>
            <a:off x="9691942" y="427112"/>
            <a:ext cx="1961516" cy="432000"/>
            <a:chOff x="9094355" y="300319"/>
            <a:chExt cx="2070022" cy="432000"/>
          </a:xfrm>
        </p:grpSpPr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id="{6EEECF4E-21CE-4243-9138-F9989047339F}"/>
                </a:ext>
              </a:extLst>
            </p:cNvPr>
            <p:cNvSpPr/>
            <p:nvPr/>
          </p:nvSpPr>
          <p:spPr>
            <a:xfrm>
              <a:off x="9094355" y="300319"/>
              <a:ext cx="2070022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1600" dirty="0">
                  <a:solidFill>
                    <a:schemeClr val="tx1"/>
                  </a:solidFill>
                </a:rPr>
                <a:t>교과서</a:t>
              </a:r>
              <a:r>
                <a:rPr lang="en-US" altLang="ko-KR" sz="1600" dirty="0">
                  <a:solidFill>
                    <a:schemeClr val="tx1"/>
                  </a:solidFill>
                </a:rPr>
                <a:t> 41</a:t>
              </a:r>
              <a:r>
                <a:rPr lang="ko-KR" altLang="en-US" sz="1600" dirty="0">
                  <a:solidFill>
                    <a:schemeClr val="tx1"/>
                  </a:solidFill>
                </a:rPr>
                <a:t>쪽</a:t>
              </a:r>
            </a:p>
          </p:txBody>
        </p:sp>
        <p:pic>
          <p:nvPicPr>
            <p:cNvPr id="54" name="그래픽 53" descr="펼쳐진 책">
              <a:extLst>
                <a:ext uri="{FF2B5EF4-FFF2-40B4-BE49-F238E27FC236}">
                  <a16:creationId xmlns:a16="http://schemas.microsoft.com/office/drawing/2014/main" id="{A61D4EBB-FB2C-4EC4-BCB8-5C2FF33D6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268939" y="338143"/>
              <a:ext cx="368001" cy="368001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2E2658B-D567-48DA-BD32-4ADDDA016133}"/>
              </a:ext>
            </a:extLst>
          </p:cNvPr>
          <p:cNvSpPr txBox="1"/>
          <p:nvPr/>
        </p:nvSpPr>
        <p:spPr>
          <a:xfrm>
            <a:off x="2671395" y="2656142"/>
            <a:ext cx="6773009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600" b="1" dirty="0">
                <a:latin typeface="맑은 고딕" panose="020B0503020000020004" pitchFamily="50" charset="-127"/>
                <a:ea typeface="맑은 고딕" panose="020B0503020000020004" pitchFamily="50" charset="-127"/>
                <a:cs typeface="Aharoni" panose="02010803020104030203" pitchFamily="2" charset="-79"/>
              </a:rPr>
              <a:t>모아 </a:t>
            </a:r>
            <a:r>
              <a:rPr lang="ko-KR" altLang="en-US" sz="96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haroni" panose="02010803020104030203" pitchFamily="2" charset="-79"/>
              </a:rPr>
              <a:t>모아</a:t>
            </a:r>
            <a:r>
              <a:rPr lang="ko-KR" altLang="en-US" sz="9600" b="1" dirty="0">
                <a:latin typeface="맑은 고딕" panose="020B0503020000020004" pitchFamily="50" charset="-127"/>
                <a:ea typeface="맑은 고딕" panose="020B0503020000020004" pitchFamily="50" charset="-127"/>
                <a:cs typeface="Aharoni" panose="02010803020104030203" pitchFamily="2" charset="-79"/>
              </a:rPr>
              <a:t> </a:t>
            </a:r>
            <a:endParaRPr lang="en-US" altLang="ko-KR" sz="9600" b="1" dirty="0">
              <a:latin typeface="맑은 고딕" panose="020B0503020000020004" pitchFamily="50" charset="-127"/>
              <a:ea typeface="맑은 고딕" panose="020B0503020000020004" pitchFamily="50" charset="-127"/>
              <a:cs typeface="Aharoni" panose="02010803020104030203" pitchFamily="2" charset="-79"/>
            </a:endParaRPr>
          </a:p>
          <a:p>
            <a:pPr algn="ctr"/>
            <a:r>
              <a:rPr lang="ko-KR" altLang="en-US" sz="9600" b="1" dirty="0">
                <a:latin typeface="맑은 고딕" panose="020B0503020000020004" pitchFamily="50" charset="-127"/>
                <a:ea typeface="맑은 고딕" panose="020B0503020000020004" pitchFamily="50" charset="-127"/>
                <a:cs typeface="Aharoni" panose="02010803020104030203" pitchFamily="2" charset="-79"/>
              </a:rPr>
              <a:t>문장 만들기</a:t>
            </a:r>
          </a:p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E366F92-B1C0-4527-824B-BAD7B7B93111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Q2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There is</a:t>
            </a:r>
            <a:endParaRPr lang="ko-KR" altLang="en-US" sz="9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808ED9EB-226C-4684-9EEE-530583897942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3FE955D9-F29A-4B16-A75F-607EBE6A9362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E019D8A0-3783-4B29-882C-70F87CAA8077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A9AFC145-EBBA-4A2C-8E86-11890EEEBE2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10D4ED10-8F07-486B-8392-64279A2AE3CA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06F72DCE-08C8-4890-ABDA-7196CB53FD92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F5053118-EA16-4314-94B8-A812214A7E3E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74D704F-605D-482F-AC7D-AB0F0EC09C5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99D027A0-6046-448D-B8D4-86A13AB3D347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5341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432A00B5-03DD-473F-9EC9-0EE6960C3E2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정답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1732684"/>
            <a:ext cx="9042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7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There is a TV</a:t>
            </a:r>
          </a:p>
          <a:p>
            <a:pPr algn="ctr"/>
            <a:r>
              <a:rPr lang="en-US" altLang="ko-KR" sz="7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in the living room.</a:t>
            </a:r>
            <a:endParaRPr lang="ko-KR" altLang="en-US" sz="7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D52E24AC-4D66-4C6C-96D7-8F7697267B5D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Q2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6768E31D-920D-42EA-94C9-7D35E0CBB24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03A0724-38A1-470A-A845-C8D798FB0791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5694F7F3-CD2F-4722-9AA6-69260FA530C8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DCEB7E44-A45C-4E9D-B51D-A97B8F3B845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E22E393B-F95A-4CA5-AD08-EE7A468A17E1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456CD1E3-9112-466E-B795-A86CA6E8F316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30D6EF07-3095-4B0D-AB27-CB13893B44A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723C555D-F952-456B-8EDF-EAE988E4AFBD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CD7535DF-A0FC-4850-82DA-CC5823E32EB5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50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D57982D5-FB63-4968-9BC7-E5FD8A59BA8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Q3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three chairs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3F664B5-591C-4D10-AC5D-60158D45911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FDC6A312-96E4-4FD6-B166-3D63DC11BAFE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0B812EE9-7BC4-4079-AD5C-1B604E5DDED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A83450EE-BD84-47BB-98FE-CA6958ECC8A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77DF1AFC-AF12-48C9-AE1D-9D1B62E5F9F5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0ACFCCB3-5E53-4C4A-91DC-1A2D61E1E5C1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A3D93B58-7E70-4E9F-9EB8-E4D0B80D47A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F5502B1A-1927-44FE-9116-6EB807387D0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EEC3095-7FA9-4438-AE70-26B2D3C9BF3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9713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F9A4DD60-0024-4B70-83A4-BF49F41AAC74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Q3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kitchen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2A219C5-F5ED-4C6E-9700-DEBAED9B338C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932E9A59-70B1-46F4-B1AF-E372A767F980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2B579356-2BCD-4C06-A33A-BD48C14F5A7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2EFBE192-2243-432F-A9A6-7EE079CEFE29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5A1D1844-AFF9-4F04-A992-5400E6D01F86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C8FE972A-3DDF-485D-B44E-88759783BF3B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51EDF792-3D23-44F3-8A6A-A1DB15F9D305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303FE1E7-A9D6-4F7C-AF0F-ECAEB2FFA97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F46266B8-8209-4951-9051-BFA6C4262827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70666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CD933E5-A8D3-4011-B7E7-BBEFD6946F94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Q3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There are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014C4A9-A16B-48E8-AC9E-89CDE692B95C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CC630AC5-8620-446A-818B-F67377752957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ACA98E35-689A-4286-A675-AD81C379B92B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D6067B23-8A26-496F-BDD9-BDEE4A6CCE3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E85814A5-2D59-4591-9CE2-23EF0C4BB06E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9B9F01A-9AB6-45AA-9470-11C8EB524BD8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B11343E1-D516-4C29-B03C-CDCCFA248D23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09D4B21-90A7-4C10-B3F3-D7B20B8C36DF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B0F0258B-8E39-48CE-8C4E-671A40B4C629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9270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C4CD703-64EA-4905-8FB5-5196FD62EB97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Q3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in the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76B2A0FB-9729-42A6-B980-EB093CA67D79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C822A0F5-151E-4B2E-9CE6-93C78A924FF3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A503353F-9EF5-457E-B98C-CF1E0152509E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BC67707D-0FE6-497E-ADEC-B007B0A4519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9CF446C8-8219-4526-BF9D-C813BBD7263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35F6AE69-AF67-4AC4-A2F0-BCF0B7115A64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8306612C-A7A0-4F1D-9C7E-19F9EF2C11F7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55D24BA5-B15A-4B62-B535-6DF993602418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465079AE-C760-439B-A9DF-426861A9B3C9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8808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14E28086-3EB2-4DD3-A37F-FD34CE59CB88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정답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1732684"/>
            <a:ext cx="9042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7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There are three</a:t>
            </a:r>
            <a:r>
              <a:rPr lang="ko-KR" altLang="en-US" sz="7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chairs</a:t>
            </a:r>
            <a:r>
              <a:rPr lang="ko-KR" altLang="en-US" sz="7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in</a:t>
            </a:r>
            <a:r>
              <a:rPr lang="ko-KR" altLang="en-US" sz="7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</a:t>
            </a:r>
            <a:r>
              <a:rPr lang="ko-KR" altLang="en-US" sz="7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kitchen.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833F3A45-8DD9-4BA3-BBB8-D81E4C4049DD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Q3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46C0E86-969B-48F2-8D29-AA2661333D64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36A45254-D41A-4362-BE4A-483B3D63FFB6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449BDF3F-2D38-4637-8DBA-658B421FE03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0E89D7F6-B06D-4FBE-883B-21B1AA7043A2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7CF7E351-3A3D-4C71-AF07-1EC388C6C360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3C230F95-9099-4600-9C98-ABF0028CDA64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793FBA1F-C999-4CB8-97D5-E1F419F3C048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E25885B3-1598-4453-A574-38EAA2F54AB3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A771B16C-7CBA-49B5-82AC-8F0B5BF6F09B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808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7DF8E9FF-D058-41E3-B233-D8EF745C881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Q4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What</a:t>
            </a:r>
            <a:endParaRPr lang="ko-KR" altLang="en-US" sz="9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14045AE-CD20-4915-800E-0CD695829314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E8D396A7-E523-4E1F-9D84-89A3D46BC7DD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0E36C22E-67EC-486F-B49A-A484AE8E9037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1E2654F2-0E26-4858-A0CC-781DA71D7AD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74C0944E-A718-4B06-8A99-1FC2794F935D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CB36BD05-242E-41B9-A4AF-37224761E157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B1EE1570-CD3D-450E-AA28-8AF66CB6E3BA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366D663B-EF2F-447F-88D9-D2B317D5AF08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02CE6FF8-0AC4-4E3F-BCD1-CA143A84E624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63886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23D35F97-00BE-4532-A396-F7858CCA141E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Q4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nice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61D8CD3-BF67-4813-B5DD-557B52A8DD18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0AA4726-74D1-48E0-A3C0-82965EECA94A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39280067-F977-4778-901F-A149A67EDD15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F5D12E9C-278E-41A6-BB5D-AB271541963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94836527-DA89-4EC3-BDE0-AF906BA1089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E9CA2D2C-4660-4A03-89BF-5AE1BECC3D03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410E8DD5-18D4-44FD-850B-478584E78CD8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D9D272F1-4E1F-40E2-A434-9236B5F3B45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C0365B28-B68E-4AD2-8F5E-B0BAE9D5F1F9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20984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2B97FB53-C649-44C2-AF60-BB5E209F4729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Q4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lang="ko-KR" altLang="en-US" sz="9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A2E231AA-B85C-4D16-8356-8BA8281AF3D8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70C8BE92-E65B-4EDD-B552-A78871D5B0BF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0CA252D8-8F80-489E-88E4-F1EBE01D41B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D01A089C-D197-4166-BB06-D03AEA1D414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DE85F419-52FC-4F1C-AFF0-BD58E65AA7E8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651BD90A-D1EB-4CC6-BD40-3CAAEF4AB2B0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0DB67370-E541-4F37-B035-EA9A2B1B8DA7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1CA27DF8-B489-4786-B645-7FEA9ADEEA3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713E3379-5A2F-4F3B-B5F4-83DBA51DFF63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78395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E59E4025-7181-455F-9F8F-DA29460ABD92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Q1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in</a:t>
            </a:r>
            <a:r>
              <a:rPr lang="ko-KR" altLang="en-US" sz="9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</a:t>
            </a:r>
            <a:endParaRPr lang="ko-KR" altLang="en-US" sz="9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024906-B5A6-40B9-9C75-52AC9EBD5B3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7A728DB-B7F3-4F6B-9741-6C70205A765D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57F9A8A5-4BA6-4C19-9BC2-52E21FFB693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11A44AA0-F6AB-46C1-B75E-F2079FA5C52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BC60B97-62BB-4282-9D87-D23C8A012A1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4D8BA58-1D09-4C60-A82B-A193DF967AB7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F6B14CE-45BA-44BE-B918-1DBDAEC1673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C665D52-28EA-45FD-A85E-75ED0D7AEBF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2C7BF7D-0FFC-4760-97B6-520578096AC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4A245D44-60AA-4F93-8678-EE0C3CAD9852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Q4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house!</a:t>
            </a:r>
            <a:endParaRPr lang="ko-KR" altLang="en-US" sz="9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1C26C4D-6883-471B-87D8-A71A0F5D26B4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7D3B0AD5-E6C0-4286-93D5-E403CCC2368C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C11341BB-9974-41E6-9826-68EED0AE780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44E773A6-2B2D-49E9-91C4-EC6EF4EA7692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7DF3FFEF-D15E-4DEF-8B84-44FAD941EDC7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4FF22B2-D391-496F-86DC-999D05C57B94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FEB07341-E801-4475-A5C4-9F1A32A098C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624111A3-B2F2-4267-BDB2-5CF1C9B1DEE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749CF70A-8FFB-44FA-A025-94F949F0A2A8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70060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8093C1FC-BC04-4CE9-8264-82A9519486B6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정답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24000" y="1676400"/>
            <a:ext cx="9042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What a nice house!</a:t>
            </a:r>
            <a:endParaRPr lang="ko-KR" altLang="en-US" sz="9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E7C319F7-586B-42E7-A5DE-87F656CC8BD1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Q4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2CDB0202-760C-462F-819C-B10C862276F7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864E6719-9E99-451F-9C70-C05D09DC37BE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55D898A3-36E2-4CFA-998F-95C276335F0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91B0F6CA-77B0-4CD4-BA2D-A5F01856C2E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A9BC4E66-3F51-4C26-BDDE-4727B5DDA74E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E707BFF8-2BC1-4B00-8328-F18C9F8DEC56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F0794F9-010B-47A0-B3CC-38CBB611C401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67C42757-D6C9-4160-A4AC-C0A29EBA782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BB35C4A0-99E9-4383-B9BF-B55E05CB3334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9443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26438B5-76C8-42CF-A9B0-CF1437579666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Q5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 toothbrush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0593FEB6-F2CC-4ECF-B64D-192DD544AEAB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93918D81-3BBB-4FA6-AD5C-ACAC5D608156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A7887387-3C64-4E6A-865E-7124123C9FDD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8677FB51-0911-40E2-AB4E-F3329A76BD0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D44B35AC-B060-40B5-B169-D162B14AC5EF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E1B79ED6-AC3B-4AB1-8C9B-A03661E807BF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988A1CED-3958-48C2-ACE6-3FC8728FC1FB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0B5E7D88-F166-4489-A080-91E4AC5CD9AF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E114A1C-A04B-4662-88C0-1F84F2E5ACF5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2525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8240558-F482-49E2-B86C-8D87A9136CE1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Q5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in the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1360AF7-05DA-442A-8E9D-8461DBD7C800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58D25475-6195-443E-9778-0FACC7435473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722847DF-88FE-423B-B15A-FA7834CC1C3E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B62DC195-87C9-42A6-81F0-9B2EBD409470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B824DF20-2AF4-4117-9054-8BF2DBC34CC6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60D87A6-EA0C-4DB1-BB30-8A2F0A9F325E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ED8188D9-2410-45A6-8BE1-D32106AEC8AA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D8F237C9-0DA8-4557-B070-47C30F92CCB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2EA6E4B5-BAD6-4509-9EFE-9A307BE6D201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414340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0A69812-E2FD-42BA-8920-CBAF209EE30E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Q5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There is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3F9D60D-9549-4DE4-B3AC-DD3CA64A34E1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61F72A1-FE9C-43F7-8308-45CB66D6392B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F3868292-E518-4685-BA35-D5974EBE64F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26AB7C42-8893-4816-A3F1-5489DBFEF40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E5E40858-CEA7-473B-AEB5-D92787F87F42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D8D41391-CBCB-431F-99A4-98B6800917D0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3CED11D6-6810-4F42-AA78-E3C488AB0AA8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4F4C4B97-71FA-438B-9119-C11B0F54ACC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885049DF-DD5D-4D7C-8A01-741D64E422B5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137536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53579FB4-A162-400F-9F6D-236AAB65704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Q5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bathroom.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FB4D7D5-254F-4979-B8E7-93DDCA917E97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FF12AFCE-5C5F-46F9-9C55-B534C9341C14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0E935AA1-C852-447C-94EC-61AFE2B9EABD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30DA8A61-5CB9-49F8-8095-07451B30E4F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8BB94E8B-9265-457C-90EE-6FADF8BFA78E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45DE295B-71DD-4198-B539-424F26042D8E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3CD9A3AB-64BE-4034-A38E-BF2D154A987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C75A8F8A-0ADF-4B9A-8D10-DCB0117583C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6969FCB-39BE-446C-BD6E-84FED81B57C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78791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F8882571-FE24-451A-B4A5-97039885FB77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정답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24000" y="1143000"/>
            <a:ext cx="9042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8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There is a toothbrush in the bathroom.</a:t>
            </a:r>
            <a:endParaRPr lang="ko-KR" altLang="en-US" sz="8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7FECD97B-D262-4152-80BF-766BF222DECF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Q5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F76F403A-CAF7-47AC-BAD2-386DEA02DC3F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E7FEFB2F-76CB-4E4E-86C4-E2D43368809E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27E6E4D2-3C8A-422A-9142-77455DD98AE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016DD44B-CD63-4109-AED3-A4BC0E8FF75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AF7EB038-CC43-4554-9E56-5A356620591F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D8E5B78B-C6E7-456F-AA7C-39A58735C0D6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6EE3830C-CD6E-447F-9BB1-2729E2213725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4CB884ED-AB32-4746-A457-78D6A0561D8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5A6656B9-E3AF-4B2B-90CB-3EB6C06E5307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372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AEDFB17A-2536-4FE2-96CC-2BD16208DFF7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Q6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There are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D0842BC4-71F8-4E81-AE50-480B59435E03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8B75C768-39FA-4E44-80D6-06BF39660982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65819E71-DE7A-4639-A047-412476073F48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83C182F2-06AB-41F3-B29F-088029F82E62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D5C4BB55-64CD-483C-909B-11199235663F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472B3C8-A275-4BAF-9A97-B2331D7ACE52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315529FC-4910-4917-A5AC-8B3F71EB652E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ABEF865C-A05E-454D-B299-A4C70E33289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7EBB51D2-0B88-45F4-936A-123C1198EF68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076942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838200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61A2633-37BC-4B88-AABF-F02BA34969F3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Q6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bedroom.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82ADAE6-5805-4F48-934A-50F6DAE343AE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451E8EF2-E238-4FFC-B9E1-B7297F095D4B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804277C5-D460-4588-A71C-CC42CFE2B20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989B858B-89F2-4DCD-88C7-880706A0D71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5CBF151-1864-4D6B-B894-70E41610B853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405A0284-9AD5-4390-B761-A788F25F3D5D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EC81C9F8-BC84-4E1C-9A91-84F4B1560458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B7BFF517-A828-498D-838B-FEDF7D199E73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C999F7E4-363D-429E-BA05-C4671719B015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488830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5DE86480-0FA5-46BA-AC9F-0FF6522B5FF1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Q6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two beds</a:t>
            </a:r>
            <a:endParaRPr lang="ko-KR" altLang="en-US" sz="9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F0D9805-4FFA-448E-B707-4C007EEA2711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504DFF8C-FA04-48D6-B39C-B54C510439C7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EDA517FB-EBEF-479E-84DA-598F5A9C649F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E3A60640-3C2C-4949-9B34-8D634A3035D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669CEE2B-8D2A-490F-9C88-9338DA035B99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A34D342-CCC6-4036-BBBA-88098F046DEA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3A9F8CED-C97D-4CA2-9A72-550D5FAC4C43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83DCB045-F18A-4D78-BBBE-87D891D6B22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EB752B12-C18C-40F9-9E42-C37F33AC9913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81898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22D903A9-47FB-44FD-AE74-4B978BA749A1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Q1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living</a:t>
            </a:r>
            <a:endParaRPr lang="ko-KR" altLang="en-US" sz="9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ABB7BB91-C38D-43CD-AC60-C3F06A344517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D1AEB43C-EC0C-4D6A-8D6A-9A3B4185F365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DF87254E-B15F-476B-8684-160D3A24293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575B405F-3C78-45A5-B01C-BB2202D39C00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CEE31707-6DC2-42FF-B656-EC8A06FFFB4E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CF982138-5CA6-4A77-BC79-B7631BF97B29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F2EC22A-5B81-4FB3-BA7E-66CFC23C074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BF90BF9-57A5-4F80-BEF2-5449459EBED0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78CAAD78-CD85-4715-95F0-FE9B1BCA1C53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17047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7EDA464-23B1-4065-B368-52A1FA8B2F40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Q6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in the</a:t>
            </a:r>
            <a:endParaRPr lang="ko-KR" altLang="en-US" sz="9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996765EC-8332-410D-9C42-823DB05E19AC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EBE52CC2-C38E-45B2-BF83-845938DB0F9E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944D3E71-7D34-4ED5-B073-1F188E9C712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CEAA2304-99B5-4767-8FF7-7F9C6C37B2D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5AE1BED2-AD7F-4AB8-A02B-5A7CDDEC3291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4D725227-4029-4D72-9D3B-A40F1A302A66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38EE8A5E-07E0-4E79-B6D0-E96F8D28F3B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80FE72DA-CBC5-4D28-8417-FCD3C959BB88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4221C00D-1D11-4CCC-A937-CC744D978251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074660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126C7337-05C4-49BF-A064-9F2DA0792AE3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정답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24000" y="1066800"/>
            <a:ext cx="9042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8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There are two beds in the bedroom.</a:t>
            </a:r>
            <a:endParaRPr lang="ko-KR" altLang="en-US" sz="8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DC9869D-A882-4852-8C18-82F72E4B5F1D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Q6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04DB266D-6349-4344-AE5E-D10A78206A4C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59109A5E-C596-4699-8856-E75F9836E9F7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26239F78-72DF-47E2-A3F7-C8815F13C5E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DC66DC6E-3F46-4895-98D1-B2F87C2990A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03FD99FE-99A3-42B4-A438-DB8AE733C55F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D879F3D3-F9CF-432C-AB49-45CDE86220C3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50A179E3-E494-45B9-8FD7-633D9137ADBF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C464FE3F-C906-4450-B908-B82D6BB7230D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B0E682CE-F4EA-406F-9F5B-C6B87F3792E1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625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42063379-2539-4248-A848-F74AF0D6043C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Q7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garden?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39F3A92-D793-486F-A595-61E056A0452C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D1C6B05F-0EFB-4917-87AE-991EDFA7355D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1F0B82E1-78E8-4BF5-AEF7-9F95A5C472D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5106D3F3-2372-40A7-BEA5-65A32F3447AD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3802471-85A1-4159-836E-E3BE0653E2B9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219205C8-2B28-4BEE-A27D-C78C44FB4D2C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987B4A30-B67A-4880-9759-2C2CF7AA321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2D79AC43-28CD-4038-B451-600BA82A35F8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8B6AFA08-60EB-42D8-9BC5-009CFAE9D6AA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803376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3E498F2-9BDC-43E8-A121-C15C03839AF3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Q7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in</a:t>
            </a:r>
            <a:endParaRPr lang="ko-KR" altLang="en-US" sz="9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2899F24-8F97-410A-89FC-08B47788C259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5CB92E02-A3F5-4657-94EF-57433497FB2C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D4C63846-675D-4F90-AFAB-64BC7E97E00A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CC5A3B42-3437-4FB6-8D84-A5DBF74900B8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7CFEE5AF-4E83-4D4B-88FE-30BA117A632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50172E9D-23FB-4D7F-9BFE-B107642D02EB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F35C128D-74BC-4D07-BA59-54DE311C1914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7C8724F3-7CFF-42CE-A662-5713B6E56E59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6F4F15AC-11E9-4BF4-AD39-8834C892B1A7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712007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838200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E040FBFD-3C28-4A0B-ABDB-B3151272E7C9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Q7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</a:t>
            </a:r>
            <a:endParaRPr lang="ko-KR" altLang="en-US" sz="9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B1C75F7-F3FB-4DAA-822B-33FB25B7CEEE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8BAE4908-FA55-49C2-902C-C1866824951F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22E91354-6DA4-4A3C-8A42-017275765B9D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C35B657C-E20D-4C09-BA94-01DA4F0AB5A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CBE8213D-6342-40BC-8D98-C92CD593D468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E5655F2-DC9E-41FA-A6D8-7AA28227E5AB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802711B0-DF41-4568-8FD7-F7B85F087841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0C5180F9-1346-4067-BD0F-1E88AC258FA3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DC22EC88-8880-4AEE-9C91-60235239771C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54421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AF7BACA3-B462-4E09-80E6-EFC139A8D66D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Q7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What’s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480A2DA-06B4-4C68-8783-9DE8C4216C4A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F7E043E9-FEE7-4459-A159-4F35E120421B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440E0C7E-D3FE-4876-818F-42FF8DFD9E6A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69A898DA-FA79-46B6-B80E-30F7D6CCD77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066182FD-6239-4932-A703-6637023B1FE0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CE0C4A2-AC1B-4065-A16D-33FDA1292F83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DC3C789E-C914-442D-B117-3FF8933D84A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AAA10639-5C75-4982-8C95-72E1070AF130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EB162194-74AC-47AF-81E3-B70E4F1C7F07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357088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CCB6A71A-8CA6-45E8-8566-4AF9132DC70C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정답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1732684"/>
            <a:ext cx="9042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What’s in the</a:t>
            </a:r>
          </a:p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garden?</a:t>
            </a:r>
            <a:endParaRPr lang="ko-KR" altLang="en-US" sz="9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E0593BC5-A347-44A4-B8BF-20A22C27D890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Q7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48F3F02-53A0-4286-87D1-2881912B900B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BD1B4AB2-47DD-49D8-8F91-7E985CD4124B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8D72DCA5-91AB-4FDB-806F-FEF57173B043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5B2F9B54-F9CB-492A-8D1A-02474F37F171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FD30126E-6BEE-4258-9E46-2EE1C048A438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E6D07D32-D08C-4895-B135-26330727B248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29FD0FD7-8433-4105-9A40-FA4E81A3541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506A8DED-70BA-4BDD-9DDB-24417311BBA3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2153C302-EA2F-4FB2-B450-F76FF2FF2345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3272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FAD80868-9D9C-4E88-B6E7-599068AADD4E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Q8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There are 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0845027-5352-41BB-979B-E90D74222F07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72F204E3-6CB8-4F8C-81C0-E0511CF429D7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460B7B9D-6657-4407-91E8-9EC99D49B58E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2A75D357-0C50-4716-BA71-37E814868D6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564056B0-2197-46E9-8587-8B60721F89DD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DE2C9AE1-7721-4566-B4F9-BABED88A2FF3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616D6396-5DBB-4544-8424-0DBEA1C2183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6C13D134-F303-4291-B084-A3F7F158EC0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95FE1DDC-5D1D-42FB-BF33-44C74826AB48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00820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FE78FB1B-C3F0-4287-B917-32B0B466AF74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Q8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in the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7BA8A5B-1105-4AE1-AD76-E5550B9F44CC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2DDDFE21-2A2D-4F67-9039-1F671BDE87FA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3D02227F-4AAB-43AE-A834-233B472E0B7F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D352EC9E-CFCD-4AAA-BD6A-4F691C0EE75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A3E3982D-280C-4B02-A019-5420228C638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6C343468-33D6-4F30-8634-188FC398D79E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DD001A71-2A29-4C6A-B4A6-C9C403DB0E24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28AEBB94-C5D4-4488-84DE-9F7EE729E3F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40BF5EC-5F70-470A-A0EE-F175D791BB04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339920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22BC9D8E-C5A4-4A7E-863C-02EA8E9CA33E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Q8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many flowers</a:t>
            </a:r>
            <a:endParaRPr lang="ko-KR" altLang="en-US" sz="9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C7BF671F-27F3-44D4-8055-8C8FEC7476A1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93CCFD1A-AFA9-4638-982C-767AF231CCB1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43340B29-7711-4DD1-8F5C-D881933C03F1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30609DC7-C36E-4D4F-9866-5712D08E089F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768A25C1-8A0C-4A9F-9CA8-4EF8F1A443A5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578CAFBE-7179-431E-A4F9-0258D57D650E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1D0F470A-DAA0-468A-AF3D-B0102F6F71B1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BE34B4A9-8FA0-4566-8E6C-9D5B9D42B2E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E2D2802F-E103-4297-8172-A7A53E6F6D3B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77023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7DF6789-E5A9-4008-A27B-BC378934AB2D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Q1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room?</a:t>
            </a:r>
            <a:endParaRPr lang="ko-KR" altLang="en-US" sz="9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97DC400-A2E0-49E5-88D0-2CD6842E008C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BED21635-A8E2-46E3-88E2-24F185CC4C41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EB686B24-B22C-430B-A454-4634C7468F8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C9D1A79E-5CF6-41B2-9281-3B0B96BB723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528FC54D-0E8A-47F3-BEBF-CE99645C3F7F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9D1855B0-06D3-4786-8E4E-EAC9DAB823FD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591A32C5-9E16-4031-8601-07CCA6E3CBC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4C2653B1-B6CF-4D5B-A0E1-3321240CF2E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0038E0B5-6F53-488C-AECC-8A481E1C9E65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74770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531485D-0D15-453C-BEA2-41BE0E9F42FA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Q8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garden.</a:t>
            </a:r>
            <a:endParaRPr lang="ko-KR" altLang="en-US" sz="9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47D41D0-24F2-4EB9-B137-FBA1CA7C0D86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C8B8563E-744B-47B0-8293-F5BD4AB64B37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80068E96-A1C4-47B1-981A-854A5ED76F04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724DAE19-FE97-42B0-AAD5-DE86D2DBF693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851AACE6-DE95-4271-8FE0-7E2D48ABB32D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FA64E78F-5FA5-49A7-A938-A1BBA5F510AF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64B42A35-3A75-4244-9B43-10DD6B883B01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3808478A-23EF-4A2F-9AD6-893B3D7F9DC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7410F2E4-3A02-4E12-9617-465272C733AE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626131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1814CFBB-C58C-4124-856F-9BFB7EF27B7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정답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676400" y="1219200"/>
            <a:ext cx="9042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8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There are many</a:t>
            </a:r>
          </a:p>
          <a:p>
            <a:pPr algn="ctr"/>
            <a:r>
              <a:rPr lang="en-US" altLang="ko-KR" sz="8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flowers in the garden.</a:t>
            </a:r>
            <a:endParaRPr lang="ko-KR" altLang="en-US" sz="8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65DB4AFD-2C80-49B1-8E55-45B4710EB7DF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Q8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A4DA3EAF-AB52-4F4A-9977-2217AE461AC3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C0EC887-AE71-445C-A4C0-1203E65CE561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E889D1DF-83DB-4E49-9D14-DAE25D42961F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05E0F2C8-BAA4-45BF-BCA9-014B2762F06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0FDF47D6-CB2E-4856-A4BD-93F06E5C7AAB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6F329101-3102-4A14-92AF-887E2100C073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FA81BB7B-EDA3-4D9A-B061-2A70FE6CA825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090E3D7D-1DAB-492F-B389-2806A2DA41A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47528204-FCB4-4D2E-BB3C-FAF036F7A7AC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4200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39E1D168-CF84-46B9-8956-0F1313393D6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Q9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kitchen?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F786A937-7C7C-4D29-904D-6A60241DBA28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083CBFC2-6580-42F1-9DF4-C318B1C75F46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3F23765A-A139-4286-810A-68332A695B0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EB12A0F6-564D-4DB5-BEF5-E193B9E762F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E5ABD8FE-E021-4B13-84D1-990E8C4ED590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7373AAAE-AF00-4E54-B10E-FB51D8BABF7F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39350C12-A0F3-48B2-AC0A-CC30D387B48B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DDA7E61E-F466-4226-A879-49EEBF6D56B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7BA267A9-2EE2-4814-8F72-63C597E502E0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35497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36CF188B-BF4B-4B99-8062-739481054F7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Q9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in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F8EB4FF2-9A72-4A84-B389-B8145B0288AE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914EEC63-FD66-41B6-A3FD-3343636FD72C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A406A10D-217D-4FD5-B837-56A9D20445E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D09661EA-61E9-4D43-8AA2-E6D218A18B29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EFF4085E-128F-44B7-AB37-36418BC2F3C9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B83700D0-FBD6-4178-B51A-98AE5097CFDC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847F7B40-E16A-41DB-A512-04FA2928A9AA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FFEDC9C9-A6D4-4DCA-9F28-C3776392926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4E8F6A3D-4288-4DD6-9ACA-082DA60FAEF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3417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70A6C1E-3941-4F47-A521-5876662ED22C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Q9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What’s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76E5CA81-695F-4B45-883F-382680F235AA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EA26C706-839A-42F6-9596-AA12BC03CA3C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0D7E159B-7783-4B7B-A2EF-1AC9CD6AA3ED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7E8CFBFB-0B5D-4255-85E2-0E3EC69D932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0062B00D-B49A-4E00-9820-3358D6E2A435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22EEBDEA-08F1-4F64-9BE0-18443D684FF5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E1010066-FFD3-4B09-96D8-00CC93BC89AF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2BC4F63B-56DF-4CB1-AD57-7E6CE27260F1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B854CC54-AF01-496F-A199-5861AFE231FD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22584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838200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3991F7E-06E9-4F8F-8BF4-7E7947F096C6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Q9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</a:t>
            </a:r>
            <a:endParaRPr lang="ko-KR" altLang="en-US" sz="9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929F8F7D-0D86-4434-AEAE-AE51FCBEA1C9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8C27C7F5-C551-49FD-8D6B-66A62C2A7EC9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AFBE44D2-C859-41B7-BEC6-40F4A6883D9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89756D33-D13E-48D8-8A3E-62A051D83DEC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E8E1E953-4F80-4571-887C-10A530A9B27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9077B916-0B11-4529-AD04-88FDF0E2A9AE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39E9EA9-F268-498B-8FB8-FE0069C8B88B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2CB6FAF0-3705-4B26-BA8C-CC3F9805615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E33B0A20-84B0-4502-9B43-38C0956216D1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004436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7A1D681-D482-418D-985A-F73BDF54481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정답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1732684"/>
            <a:ext cx="9042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What’s in the</a:t>
            </a:r>
          </a:p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kitchen?</a:t>
            </a:r>
            <a:endParaRPr lang="ko-KR" altLang="en-US" sz="9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2C693C0A-BBA5-458C-AC98-D9C70255920C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Q9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8652EBA5-544C-4FA5-9DA4-71298BDBF69E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A06AF63-0470-45B9-A1C6-125C0D22E4F4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CDB64846-6D19-4BC9-95E7-E2840EB87D0F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1E3DC924-9C2C-4450-98DE-D05040A5CB8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0B5FF490-19F0-4960-AD30-C9B1217FE8B1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BA7A140B-8439-498B-8E0C-3BFCD6484943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BA226EDC-6A02-4094-ACC8-A17223B51A14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850B6ADF-5B7E-42B1-A9F8-DC73E1A7645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B4125BDC-7376-4674-8563-BC92F9106CA7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8600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295C4C93-E56C-4F9F-8F0D-815A87AA1428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Q10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table in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8784200-67DB-4D44-8B25-33AC9EAE328F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8564D261-2D99-4044-BDD1-1EC93B789F48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08767CDA-5FF6-45CE-B9A4-8AAFCF57E7B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2EB50C54-B6CA-4732-AA0E-92A91A115743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E19D6DA8-6FB5-4B47-85BC-68886AC66137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24746773-1698-41E7-9152-194306299049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4F10B52D-BA4C-43D7-80F4-0E922F4A54FB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9D24708D-0FF6-4E26-A231-C66C1B77F13F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04E31BFF-C969-4934-988F-5B0EE7F8800D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60440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57AA35C-4546-418F-AF13-B77F23272545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Q10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There</a:t>
            </a:r>
            <a:endParaRPr lang="ko-KR" altLang="en-US" sz="9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9EEB264-8E5B-4448-AE6F-0D07C85F67A4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73AD79B-753B-49BD-8A4E-CD017C4C6CD1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53619889-03B6-4B6B-A88B-900A58B296A4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41A768C4-3404-4A6C-B938-361BBB0365D0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E5C268FD-A915-4581-8C5A-BB909D7B8973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A08A4D6-E679-424E-AB2A-BE9BB71419A3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92C4FA2B-08DF-4626-A682-28EBA0C3D453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AE74A8CE-A45D-466F-98FA-66ECA7DE630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FB31EDF2-EEE6-42D6-AE1F-8E63EA8BD44D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579214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0542D7C-1220-46CF-B331-2C894D89D67A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Q10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is a</a:t>
            </a:r>
            <a:r>
              <a:rPr lang="en-US" altLang="ko-KR" sz="9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9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BD7E8B0-ED91-4206-B178-AE8E70DA163B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4712BB2E-F8B2-49B2-BFA7-9614BD0D4F09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DCEAD7E2-3ABE-4276-B46D-79785A3DFC0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E0E0E99B-7B8B-4D7A-9E4A-68670C4B19D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040CBECB-725F-4066-A8AB-EA0C3D7F24A1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769DAE28-01FF-4EF6-9F7C-3D67D65356EB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4F1DDB6B-3E4A-4FA0-9F6F-4CA0A12C62B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84D39DCF-9494-403A-8BAF-6280120048C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23D6060C-0343-4A3E-BCCD-95AFBBF3DCB3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45838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838200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5B1B5CD-D7F7-49B5-BF95-C111AF4A7E51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Q1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What’s</a:t>
            </a:r>
            <a:endParaRPr lang="ko-KR" altLang="en-US" sz="9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C24F922-4713-490B-B40B-E28FCFE55515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8AE2FB92-6354-43AC-8606-20BAAD9EC2C8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967D6505-598B-4CAF-ABD3-B77453A9AA2A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15160203-12F6-4317-8BBA-D3BC5502E87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6DAA7719-F63E-4A38-B85B-2182BDE79777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6CB1B97-49F2-414D-A446-1D864D11161A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C9F3B97D-EB51-4111-B434-A4DBEB87329A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2D05F4AE-DDC8-4B61-B489-208692125E3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0913B7D9-008B-4E27-AAF7-92CFD8019095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821613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B5F6A75-7CF4-44F5-910F-512007CC91F6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Q10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 kitchen.</a:t>
            </a:r>
            <a:endParaRPr lang="ko-KR" altLang="en-US" sz="9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9E903750-BCDF-4917-AA0D-9B4B8495446C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85DF365C-6C1C-4A29-BDBC-4DD2BEA63557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3272CAB4-995A-4D9C-B4D3-543A955B3E0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6383FDF8-D604-4F77-9F71-8E1802A5EED1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2087570F-FF0C-4D53-A78C-9FFC98A91442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D7A6A9F4-B63F-4E4D-8709-187C88106333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C159DB67-E19F-4411-BB8C-2415D93C367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AA4DCED7-BE35-46BB-B4A1-77FF271BDDC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E8C252DD-2328-40EA-AC34-75537050A11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71830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A3CA1630-31F8-4717-A88A-1E894300316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정답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600200" y="1600200"/>
            <a:ext cx="90424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8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There is a table in the kitchen.</a:t>
            </a:r>
            <a:endParaRPr lang="ko-KR" altLang="en-US" sz="8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BE7FA858-A1B3-452B-9E03-8DC43F041E6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Q10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89F78C20-2A92-467D-BF84-70AA47C78EB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D4E3B9E-03B8-4496-B673-20D7DB804000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C5D313C8-70AA-4258-953C-F0F6129077B8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93595EAA-1F1B-4F8A-8900-46C497F35AD8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7E9EAD8C-9DDF-4469-BEC3-8AC9D643CED8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35B31353-DF5D-4BB0-AF0F-3FAECFA511B5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0FAEA364-B3BD-480F-A3AC-8AD65898ECAB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591D199C-60FD-4BE8-AC0C-A1B03C98B38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2CE1DA25-F2B6-46D3-A90A-48D6D56B2334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1257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447EE75-0019-4451-BD71-1CB67EEEC7E1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Q1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정답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1732684"/>
            <a:ext cx="9042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What’s in the</a:t>
            </a:r>
          </a:p>
          <a:p>
            <a:pPr algn="ctr"/>
            <a:r>
              <a:rPr lang="en-US" altLang="ko-KR" sz="9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living room?</a:t>
            </a:r>
            <a:endParaRPr lang="ko-KR" altLang="en-US" sz="9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DB9487B-A375-43D7-9D72-D4EC8C9F908F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650AF846-A72F-4F94-8664-7FDC65252B70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7EA29B9C-BEA4-4DFB-B70F-EE178483B75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C6A4D369-0DC7-4458-A439-C10AFED828BD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6C044493-7207-486D-9DBA-6092EAD0F1BE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4AD9E0A4-80EE-49B3-99AE-12FCCA983AA9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43E7537-27EC-491D-B455-7889F318D47F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DACAA28B-8A2D-49EA-AD7D-550114C8303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F30D326-77B2-4445-B677-7BBA312844CC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5108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2285981-A9C8-4741-83FD-AE6710A49042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Q2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 TV</a:t>
            </a:r>
            <a:endParaRPr lang="ko-KR" altLang="en-US" sz="9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1F92E871-8DC4-496C-90DD-E643853B671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E43BD4DE-ABD4-4BCB-9A5A-8B6EEDE75699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AFE5690A-6AD8-4B33-9789-FEBB39EC50EF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6892D3A1-481A-46FB-BE9B-CF0679B8476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B4DC7BC5-7EB9-4429-A05B-F2C94EBE8917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22BB18B1-3A66-490F-8D2E-81227A3E3899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0DE3F7A0-8BA3-4D4D-84A2-655F9F57A675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3A1C22EF-A50D-478A-B45E-D01E26700F2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FC8538FB-E965-4159-A344-EDC5C210CE20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6571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205452E-DA0C-4724-9BFE-D5F2B0E1233D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Q2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in the</a:t>
            </a:r>
            <a:endParaRPr lang="ko-KR" altLang="en-US" sz="9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FE4A4558-FCB2-4BBF-BD4D-F5AD7DDD43D6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23CF7C26-3FAF-43A7-A584-0AE16A3CD2E5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24A54AA3-233A-460B-B163-97939CAB04E1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CD3D58CE-8445-4106-8C52-155A6D796FE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6E37575-B155-43D4-8F03-C5030065055A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CA855CF0-9579-4DF4-AB1A-E602CA2BAB38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1C2456D9-649C-4C7D-818E-8135FB3210B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133D7869-68A5-460A-B156-936A58E689C0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70C966A8-7199-4BF7-8FDD-1335590C6F31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7581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838200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B4EECCBF-F25C-4EBF-8273-8F6905E83DA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What’s in the Living Room?|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Q2</a:t>
            </a:r>
            <a:endParaRPr lang="ko-KR" altLang="en-US" sz="2133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 / 4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living room</a:t>
            </a:r>
            <a:endParaRPr lang="ko-KR" altLang="en-US" sz="9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8BC9F9CB-34C5-4510-BBFB-471CB651DDE9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DE7CA1BA-622D-4F93-95A0-0A536D4D2E44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F400EC54-E115-40CE-80D3-1E0A786E269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F6042970-FDC1-4CD9-B41D-99B196F0954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F6ADBC08-8642-4BD0-9B27-D58338F35D8E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FE8F7489-7FCA-46BA-B603-508A4B4AF5E9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C6386116-18D1-4171-AD50-FB8C5E903CA5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1F733BED-17B6-46CD-9C86-CEEE479B0EE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82BD09CB-0613-4E03-A39D-D31FE67EDBF7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092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837</Words>
  <Application>Microsoft Office PowerPoint</Application>
  <PresentationFormat>와이드스크린</PresentationFormat>
  <Paragraphs>211</Paragraphs>
  <Slides>51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51</vt:i4>
      </vt:variant>
    </vt:vector>
  </HeadingPairs>
  <TitlesOfParts>
    <vt:vector size="57" baseType="lpstr">
      <vt:lpstr>나눔고딕</vt:lpstr>
      <vt:lpstr>맑은 고딕</vt:lpstr>
      <vt:lpstr>Aharoni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2024-11-05T01:14:24Z</dcterms:created>
  <dcterms:modified xsi:type="dcterms:W3CDTF">2025-04-16T00:43:19Z</dcterms:modified>
</cp:coreProperties>
</file>