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338" r:id="rId2"/>
    <p:sldId id="339" r:id="rId3"/>
    <p:sldId id="340" r:id="rId4"/>
    <p:sldId id="341" r:id="rId5"/>
    <p:sldId id="342" r:id="rId6"/>
    <p:sldId id="343" r:id="rId7"/>
    <p:sldId id="344" r:id="rId8"/>
    <p:sldId id="345" r:id="rId9"/>
    <p:sldId id="346" r:id="rId10"/>
    <p:sldId id="347" r:id="rId11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4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410847-5E24-40A0-A667-A6B2C74F450A}" v="53" dt="2024-11-14T06:43:12.8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7" d="100"/>
          <a:sy n="67" d="100"/>
        </p:scale>
        <p:origin x="100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561D8BAC-BA5C-49A3-8699-A1C1D1CEA80F}"/>
              </a:ext>
            </a:extLst>
          </p:cNvPr>
          <p:cNvGrpSpPr/>
          <p:nvPr/>
        </p:nvGrpSpPr>
        <p:grpSpPr>
          <a:xfrm>
            <a:off x="-2260602" y="-530293"/>
            <a:ext cx="22551023" cy="10931594"/>
            <a:chOff x="-1582679" y="-353529"/>
            <a:chExt cx="15034015" cy="7287729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C48EAC6-45A8-4A75-A27E-5049B3425DD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32" name="사다리꼴 31">
                <a:extLst>
                  <a:ext uri="{FF2B5EF4-FFF2-40B4-BE49-F238E27FC236}">
                    <a16:creationId xmlns:a16="http://schemas.microsoft.com/office/drawing/2014/main" id="{5D7D9B01-48A1-4725-8C58-94ECB1F053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latin typeface="+mj-ea"/>
                  <a:ea typeface="+mj-ea"/>
                </a:endParaRPr>
              </a:p>
            </p:txBody>
          </p:sp>
          <p:sp>
            <p:nvSpPr>
              <p:cNvPr id="33" name="사다리꼴 32">
                <a:extLst>
                  <a:ext uri="{FF2B5EF4-FFF2-40B4-BE49-F238E27FC236}">
                    <a16:creationId xmlns:a16="http://schemas.microsoft.com/office/drawing/2014/main" id="{DAB19956-1569-4AF1-AE46-9DD394E4DBC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latin typeface="+mj-ea"/>
                  <a:ea typeface="+mj-ea"/>
                </a:endParaRPr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572E54AC-C057-4CCD-9E4E-5A42D33710E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latin typeface="+mj-ea"/>
                  <a:ea typeface="+mj-ea"/>
                </a:endParaRPr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328B7BA-3C50-43BD-A0EB-1DF1012DF2D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9" name="사다리꼴 28">
                <a:extLst>
                  <a:ext uri="{FF2B5EF4-FFF2-40B4-BE49-F238E27FC236}">
                    <a16:creationId xmlns:a16="http://schemas.microsoft.com/office/drawing/2014/main" id="{40A7B086-183A-42F0-8C65-43ED8C54F15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latin typeface="+mj-ea"/>
                  <a:ea typeface="+mj-ea"/>
                </a:endParaRPr>
              </a:p>
            </p:txBody>
          </p:sp>
          <p:sp>
            <p:nvSpPr>
              <p:cNvPr id="30" name="사다리꼴 29">
                <a:extLst>
                  <a:ext uri="{FF2B5EF4-FFF2-40B4-BE49-F238E27FC236}">
                    <a16:creationId xmlns:a16="http://schemas.microsoft.com/office/drawing/2014/main" id="{67859381-6D38-4930-BB2F-8655C86AA5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latin typeface="+mj-ea"/>
                  <a:ea typeface="+mj-ea"/>
                </a:endParaRPr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CEC4693E-7868-490F-BDA8-66D8583173D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latin typeface="+mj-ea"/>
                  <a:ea typeface="+mj-ea"/>
                </a:endParaRPr>
              </a:p>
            </p:txBody>
          </p:sp>
        </p:grp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13836ED6-776E-4736-B680-E86891C95112}"/>
              </a:ext>
            </a:extLst>
          </p:cNvPr>
          <p:cNvSpPr/>
          <p:nvPr/>
        </p:nvSpPr>
        <p:spPr>
          <a:xfrm>
            <a:off x="-457200" y="-564972"/>
            <a:ext cx="19088100" cy="2020278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+mj-ea"/>
              <a:ea typeface="+mj-ea"/>
            </a:endParaRP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B23C064C-7968-4F6B-85BB-4F61E1134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354" y="3254886"/>
            <a:ext cx="13576301" cy="6306135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E5E43E5C-3674-4B5F-8FF8-5191AAA96632}"/>
              </a:ext>
            </a:extLst>
          </p:cNvPr>
          <p:cNvSpPr/>
          <p:nvPr/>
        </p:nvSpPr>
        <p:spPr>
          <a:xfrm>
            <a:off x="7928017" y="2064664"/>
            <a:ext cx="2431965" cy="499685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1" b="1" dirty="0">
                <a:solidFill>
                  <a:schemeClr val="tx1"/>
                </a:solidFill>
                <a:latin typeface="+mj-ea"/>
                <a:ea typeface="+mj-ea"/>
              </a:rPr>
              <a:t>Play Time 1</a:t>
            </a:r>
            <a:endParaRPr lang="ko-KR" altLang="en-US" sz="2801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6354E94-70CA-4ED4-8E0C-B5888C5E97B3}"/>
              </a:ext>
            </a:extLst>
          </p:cNvPr>
          <p:cNvGrpSpPr/>
          <p:nvPr/>
        </p:nvGrpSpPr>
        <p:grpSpPr>
          <a:xfrm>
            <a:off x="807815" y="420737"/>
            <a:ext cx="9308778" cy="867932"/>
            <a:chOff x="538543" y="280491"/>
            <a:chExt cx="6205852" cy="578621"/>
          </a:xfrm>
        </p:grpSpPr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id="{ECC12412-6139-42D7-AD6D-06EB4F4C1676}"/>
                </a:ext>
              </a:extLst>
            </p:cNvPr>
            <p:cNvSpPr/>
            <p:nvPr/>
          </p:nvSpPr>
          <p:spPr>
            <a:xfrm>
              <a:off x="538543" y="280491"/>
              <a:ext cx="5328858" cy="578621"/>
            </a:xfrm>
            <a:prstGeom prst="roundRect">
              <a:avLst>
                <a:gd name="adj" fmla="val 35088"/>
              </a:avLst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+mj-ea"/>
                <a:ea typeface="+mj-ea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150C74F-E6D6-48B1-ADEB-6CAB9164AD57}"/>
                </a:ext>
              </a:extLst>
            </p:cNvPr>
            <p:cNvSpPr txBox="1"/>
            <p:nvPr/>
          </p:nvSpPr>
          <p:spPr>
            <a:xfrm>
              <a:off x="642037" y="406807"/>
              <a:ext cx="14013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700" dirty="0">
                  <a:latin typeface="+mj-ea"/>
                  <a:ea typeface="+mj-ea"/>
                </a:rPr>
                <a:t>초등학교 </a:t>
              </a:r>
              <a:r>
                <a:rPr lang="en-US" altLang="ko-KR" sz="2700" dirty="0">
                  <a:latin typeface="+mj-ea"/>
                  <a:ea typeface="+mj-ea"/>
                </a:rPr>
                <a:t>5</a:t>
              </a:r>
              <a:endParaRPr lang="ko-KR" altLang="en-US" sz="2700" dirty="0">
                <a:latin typeface="+mj-ea"/>
                <a:ea typeface="+mj-ea"/>
              </a:endParaRPr>
            </a:p>
          </p:txBody>
        </p:sp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E6BC171D-0039-49B4-B576-BEE07AD7B650}"/>
                </a:ext>
              </a:extLst>
            </p:cNvPr>
            <p:cNvCxnSpPr/>
            <p:nvPr/>
          </p:nvCxnSpPr>
          <p:spPr>
            <a:xfrm>
              <a:off x="2167877" y="291710"/>
              <a:ext cx="0" cy="56740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E0E3C40-D153-4D41-90AB-AFBD727C03DD}"/>
                </a:ext>
              </a:extLst>
            </p:cNvPr>
            <p:cNvSpPr txBox="1"/>
            <p:nvPr/>
          </p:nvSpPr>
          <p:spPr>
            <a:xfrm>
              <a:off x="2316395" y="378929"/>
              <a:ext cx="442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+mj-ea"/>
                  <a:ea typeface="+mj-ea"/>
                </a:rPr>
                <a:t>10. Where Is the Library?</a:t>
              </a:r>
              <a:endParaRPr lang="ko-KR" altLang="en-US" sz="3000" b="1" dirty="0">
                <a:latin typeface="+mj-ea"/>
                <a:ea typeface="+mj-ea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8E7402A0-6B8F-4F91-A8B6-63380015BEC3}"/>
              </a:ext>
            </a:extLst>
          </p:cNvPr>
          <p:cNvGrpSpPr/>
          <p:nvPr/>
        </p:nvGrpSpPr>
        <p:grpSpPr>
          <a:xfrm>
            <a:off x="14537913" y="640668"/>
            <a:ext cx="2942274" cy="648000"/>
            <a:chOff x="9094355" y="300319"/>
            <a:chExt cx="2070022" cy="432000"/>
          </a:xfrm>
        </p:grpSpPr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6EEECF4E-21CE-4243-9138-F9989047339F}"/>
                </a:ext>
              </a:extLst>
            </p:cNvPr>
            <p:cNvSpPr/>
            <p:nvPr/>
          </p:nvSpPr>
          <p:spPr>
            <a:xfrm>
              <a:off x="9094355" y="300319"/>
              <a:ext cx="2070022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교과서</a:t>
              </a:r>
              <a:r>
                <a:rPr lang="en-US" altLang="ko-KR" sz="2400" dirty="0">
                  <a:solidFill>
                    <a:schemeClr val="tx1"/>
                  </a:solidFill>
                  <a:latin typeface="+mj-ea"/>
                  <a:ea typeface="+mj-ea"/>
                </a:rPr>
                <a:t> 143</a:t>
              </a:r>
              <a:r>
                <a:rPr lang="ko-KR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쪽</a:t>
              </a:r>
            </a:p>
          </p:txBody>
        </p:sp>
        <p:pic>
          <p:nvPicPr>
            <p:cNvPr id="54" name="그래픽 53" descr="펼쳐진 책">
              <a:extLst>
                <a:ext uri="{FF2B5EF4-FFF2-40B4-BE49-F238E27FC236}">
                  <a16:creationId xmlns:a16="http://schemas.microsoft.com/office/drawing/2014/main" id="{A61D4EBB-FB2C-4EC4-BCB8-5C2FF33D6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68939" y="338143"/>
              <a:ext cx="368001" cy="368001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2E2658B-D567-48DA-BD32-4ADDDA016133}"/>
              </a:ext>
            </a:extLst>
          </p:cNvPr>
          <p:cNvSpPr txBox="1"/>
          <p:nvPr/>
        </p:nvSpPr>
        <p:spPr>
          <a:xfrm>
            <a:off x="2805323" y="3984213"/>
            <a:ext cx="12563055" cy="493981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ko-KR" altLang="en-US" sz="14400" b="1" dirty="0">
                <a:latin typeface="+mj-ea"/>
                <a:ea typeface="+mj-ea"/>
                <a:cs typeface="Aharoni"/>
              </a:rPr>
              <a:t>이심전심!</a:t>
            </a:r>
          </a:p>
          <a:p>
            <a:pPr algn="ctr"/>
            <a:r>
              <a:rPr lang="ko-KR" altLang="en-US" sz="14400" b="1" dirty="0">
                <a:latin typeface="+mj-ea"/>
                <a:ea typeface="+mj-ea"/>
                <a:cs typeface="Aharoni"/>
              </a:rPr>
              <a:t>장소 찾기 놀이</a:t>
            </a:r>
            <a:endParaRPr lang="en-US" altLang="ko-KR" sz="14400" b="1" dirty="0">
              <a:latin typeface="+mj-ea"/>
              <a:ea typeface="+mj-ea"/>
              <a:cs typeface="Aharoni"/>
            </a:endParaRPr>
          </a:p>
          <a:p>
            <a:pPr algn="ctr"/>
            <a:endParaRPr lang="ko-KR" altLang="en-US" sz="2700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561D8BAC-BA5C-49A3-8699-A1C1D1CEA80F}"/>
              </a:ext>
            </a:extLst>
          </p:cNvPr>
          <p:cNvGrpSpPr/>
          <p:nvPr/>
        </p:nvGrpSpPr>
        <p:grpSpPr>
          <a:xfrm>
            <a:off x="-2260602" y="-530293"/>
            <a:ext cx="22551023" cy="10931594"/>
            <a:chOff x="-1582679" y="-353529"/>
            <a:chExt cx="15034015" cy="7287729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C48EAC6-45A8-4A75-A27E-5049B3425DD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32" name="사다리꼴 31">
                <a:extLst>
                  <a:ext uri="{FF2B5EF4-FFF2-40B4-BE49-F238E27FC236}">
                    <a16:creationId xmlns:a16="http://schemas.microsoft.com/office/drawing/2014/main" id="{5D7D9B01-48A1-4725-8C58-94ECB1F053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사다리꼴 32">
                <a:extLst>
                  <a:ext uri="{FF2B5EF4-FFF2-40B4-BE49-F238E27FC236}">
                    <a16:creationId xmlns:a16="http://schemas.microsoft.com/office/drawing/2014/main" id="{DAB19956-1569-4AF1-AE46-9DD394E4DBC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572E54AC-C057-4CCD-9E4E-5A42D33710E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328B7BA-3C50-43BD-A0EB-1DF1012DF2D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9" name="사다리꼴 28">
                <a:extLst>
                  <a:ext uri="{FF2B5EF4-FFF2-40B4-BE49-F238E27FC236}">
                    <a16:creationId xmlns:a16="http://schemas.microsoft.com/office/drawing/2014/main" id="{40A7B086-183A-42F0-8C65-43ED8C54F15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사다리꼴 29">
                <a:extLst>
                  <a:ext uri="{FF2B5EF4-FFF2-40B4-BE49-F238E27FC236}">
                    <a16:creationId xmlns:a16="http://schemas.microsoft.com/office/drawing/2014/main" id="{67859381-6D38-4930-BB2F-8655C86AA5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CEC4693E-7868-490F-BDA8-66D8583173D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1" name="바닥글 개체 틀 1">
            <a:extLst>
              <a:ext uri="{FF2B5EF4-FFF2-40B4-BE49-F238E27FC236}">
                <a16:creationId xmlns:a16="http://schemas.microsoft.com/office/drawing/2014/main" id="{AD454FA7-E85E-4685-95C3-A5697F9B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8950" y="9578975"/>
            <a:ext cx="7137400" cy="365125"/>
          </a:xfrm>
        </p:spPr>
        <p:txBody>
          <a:bodyPr/>
          <a:lstStyle/>
          <a:p>
            <a:r>
              <a:rPr lang="en-US" altLang="ko-KR" sz="2400" dirty="0"/>
              <a:t>Lesson 10 Where Is the Library? | Play Time 1</a:t>
            </a:r>
            <a:endParaRPr lang="ko-KR" alt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052504-1F75-4525-9EBF-8664E49E552E}"/>
              </a:ext>
            </a:extLst>
          </p:cNvPr>
          <p:cNvSpPr txBox="1"/>
          <p:nvPr/>
        </p:nvSpPr>
        <p:spPr>
          <a:xfrm>
            <a:off x="2514600" y="112067"/>
            <a:ext cx="6365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latin typeface="+mj-ea"/>
                <a:ea typeface="+mj-ea"/>
              </a:rPr>
              <a:t>수업 중에 출력하여 사용하세요</a:t>
            </a:r>
            <a:r>
              <a:rPr lang="en-US" altLang="ko-KR" sz="2400" b="1" dirty="0">
                <a:latin typeface="+mj-ea"/>
                <a:ea typeface="+mj-ea"/>
              </a:rPr>
              <a:t>.</a:t>
            </a:r>
            <a:endParaRPr lang="ko-KR" altLang="en-US" sz="2400" b="1" dirty="0">
              <a:latin typeface="+mj-ea"/>
              <a:ea typeface="+mj-ea"/>
            </a:endParaRPr>
          </a:p>
        </p:txBody>
      </p: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99FD5B0B-A565-46CA-BB4E-355DF5865B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79199"/>
              </p:ext>
            </p:extLst>
          </p:nvPr>
        </p:nvGraphicFramePr>
        <p:xfrm>
          <a:off x="2819400" y="758824"/>
          <a:ext cx="12573000" cy="8499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3178917198"/>
                    </a:ext>
                  </a:extLst>
                </a:gridCol>
                <a:gridCol w="8915400">
                  <a:extLst>
                    <a:ext uri="{9D8B030D-6E8A-4147-A177-3AD203B41FA5}">
                      <a16:colId xmlns:a16="http://schemas.microsoft.com/office/drawing/2014/main" val="913028326"/>
                    </a:ext>
                  </a:extLst>
                </a:gridCol>
              </a:tblGrid>
              <a:tr h="212486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6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Go straight two blocks and turn left. It’s on your right.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3977437"/>
                  </a:ext>
                </a:extLst>
              </a:tr>
              <a:tr h="212486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6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Go straight one block and turn right. It’s on your right.</a:t>
                      </a:r>
                    </a:p>
                    <a:p>
                      <a:pPr algn="ctr" latinLnBrk="1"/>
                      <a:endParaRPr lang="ko-KR" altLang="en-US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416018"/>
                  </a:ext>
                </a:extLst>
              </a:tr>
              <a:tr h="212486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6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③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Go straight one block and turn right. It’s on your left.</a:t>
                      </a:r>
                    </a:p>
                    <a:p>
                      <a:pPr algn="ctr" latinLnBrk="1"/>
                      <a:endParaRPr lang="ko-KR" altLang="en-US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3358642"/>
                  </a:ext>
                </a:extLst>
              </a:tr>
              <a:tr h="212486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6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Go straight one block and turn left. It’s on your right.</a:t>
                      </a:r>
                    </a:p>
                    <a:p>
                      <a:pPr algn="ctr" latinLnBrk="1"/>
                      <a:endParaRPr lang="ko-KR" altLang="en-US" sz="2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834166"/>
                  </a:ext>
                </a:extLst>
              </a:tr>
            </a:tbl>
          </a:graphicData>
        </a:graphic>
      </p:graphicFrame>
      <p:pic>
        <p:nvPicPr>
          <p:cNvPr id="15" name="그림 14">
            <a:extLst>
              <a:ext uri="{FF2B5EF4-FFF2-40B4-BE49-F238E27FC236}">
                <a16:creationId xmlns:a16="http://schemas.microsoft.com/office/drawing/2014/main" id="{AD3EABAD-B5E4-4FC5-9E5D-69D969C3E8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74303" y="884759"/>
            <a:ext cx="2649265" cy="188950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078962C-2F1D-4B9B-9498-27AC2C8352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8688" y="3054366"/>
            <a:ext cx="2598094" cy="188950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3CF4D26-DDA1-4E4E-8EF8-A83AB9625B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3224" y="5069808"/>
            <a:ext cx="2581813" cy="198215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A7C7FD3-7744-4ADF-9E9E-BB0E47C273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5755" y="7341531"/>
            <a:ext cx="2650886" cy="190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38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561D8BAC-BA5C-49A3-8699-A1C1D1CEA80F}"/>
              </a:ext>
            </a:extLst>
          </p:cNvPr>
          <p:cNvGrpSpPr/>
          <p:nvPr/>
        </p:nvGrpSpPr>
        <p:grpSpPr>
          <a:xfrm>
            <a:off x="-2260602" y="-530293"/>
            <a:ext cx="22551023" cy="10931594"/>
            <a:chOff x="-1582679" y="-353529"/>
            <a:chExt cx="15034015" cy="7287729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C48EAC6-45A8-4A75-A27E-5049B3425DD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32" name="사다리꼴 31">
                <a:extLst>
                  <a:ext uri="{FF2B5EF4-FFF2-40B4-BE49-F238E27FC236}">
                    <a16:creationId xmlns:a16="http://schemas.microsoft.com/office/drawing/2014/main" id="{5D7D9B01-48A1-4725-8C58-94ECB1F053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사다리꼴 32">
                <a:extLst>
                  <a:ext uri="{FF2B5EF4-FFF2-40B4-BE49-F238E27FC236}">
                    <a16:creationId xmlns:a16="http://schemas.microsoft.com/office/drawing/2014/main" id="{DAB19956-1569-4AF1-AE46-9DD394E4DBC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572E54AC-C057-4CCD-9E4E-5A42D33710E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328B7BA-3C50-43BD-A0EB-1DF1012DF2D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9" name="사다리꼴 28">
                <a:extLst>
                  <a:ext uri="{FF2B5EF4-FFF2-40B4-BE49-F238E27FC236}">
                    <a16:creationId xmlns:a16="http://schemas.microsoft.com/office/drawing/2014/main" id="{40A7B086-183A-42F0-8C65-43ED8C54F15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사다리꼴 29">
                <a:extLst>
                  <a:ext uri="{FF2B5EF4-FFF2-40B4-BE49-F238E27FC236}">
                    <a16:creationId xmlns:a16="http://schemas.microsoft.com/office/drawing/2014/main" id="{67859381-6D38-4930-BB2F-8655C86AA5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CEC4693E-7868-490F-BDA8-66D8583173D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38B22B2-9103-462E-9E33-7D644FD10FBE}"/>
              </a:ext>
            </a:extLst>
          </p:cNvPr>
          <p:cNvSpPr txBox="1"/>
          <p:nvPr/>
        </p:nvSpPr>
        <p:spPr>
          <a:xfrm>
            <a:off x="3419476" y="3645695"/>
            <a:ext cx="11122820" cy="274690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latinLnBrk="1">
              <a:defRPr/>
            </a:pPr>
            <a:r>
              <a:rPr lang="en-US" altLang="ko-KR" sz="172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Let’s Play!</a:t>
            </a:r>
            <a:endParaRPr lang="ko-KR" altLang="en-US" sz="172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3948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표 35">
            <a:extLst>
              <a:ext uri="{FF2B5EF4-FFF2-40B4-BE49-F238E27FC236}">
                <a16:creationId xmlns:a16="http://schemas.microsoft.com/office/drawing/2014/main" id="{7E498666-8363-4497-B3D5-1C982F5433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954358"/>
              </p:ext>
            </p:extLst>
          </p:nvPr>
        </p:nvGraphicFramePr>
        <p:xfrm>
          <a:off x="893618" y="0"/>
          <a:ext cx="4648200" cy="1028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28047166"/>
                    </a:ext>
                  </a:extLst>
                </a:gridCol>
              </a:tblGrid>
              <a:tr h="25717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4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Aharoni" panose="020B0604020202020204" pitchFamily="2" charset="-79"/>
                        </a:rPr>
                        <a:t> ①</a:t>
                      </a:r>
                      <a:endParaRPr lang="ko-KR" altLang="en-US" sz="4400" b="1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Aharoni" panose="020B0604020202020204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6697148"/>
                  </a:ext>
                </a:extLst>
              </a:tr>
              <a:tr h="25717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4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Aharoni" panose="020B0604020202020204" pitchFamily="2" charset="-79"/>
                        </a:rPr>
                        <a:t> ②</a:t>
                      </a:r>
                      <a:endParaRPr lang="ko-KR" altLang="en-US" sz="4400" b="1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Aharoni" panose="020B0604020202020204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9309140"/>
                  </a:ext>
                </a:extLst>
              </a:tr>
              <a:tr h="25717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4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Aharoni" panose="020B0604020202020204" pitchFamily="2" charset="-79"/>
                        </a:rPr>
                        <a:t> ③</a:t>
                      </a:r>
                      <a:endParaRPr lang="ko-KR" altLang="en-US" sz="4400" b="1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Aharoni" panose="020B0604020202020204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3329367"/>
                  </a:ext>
                </a:extLst>
              </a:tr>
              <a:tr h="25717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4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Aharoni" panose="020B0604020202020204" pitchFamily="2" charset="-79"/>
                        </a:rPr>
                        <a:t> ④</a:t>
                      </a:r>
                      <a:endParaRPr lang="ko-KR" altLang="en-US" sz="4400" b="1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Aharoni" panose="020B0604020202020204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597841"/>
                  </a:ext>
                </a:extLst>
              </a:tr>
            </a:tbl>
          </a:graphicData>
        </a:graphic>
      </p:graphicFrame>
      <p:pic>
        <p:nvPicPr>
          <p:cNvPr id="37" name="그림 36">
            <a:extLst>
              <a:ext uri="{FF2B5EF4-FFF2-40B4-BE49-F238E27FC236}">
                <a16:creationId xmlns:a16="http://schemas.microsoft.com/office/drawing/2014/main" id="{5CC86D5C-F0AF-4AAB-8DAA-6637E40BFD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0530" y="133195"/>
            <a:ext cx="3199176" cy="2281714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B01CD2C7-0C47-40FC-BB8C-C71AA09549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1426" y="2715536"/>
            <a:ext cx="3137383" cy="2281714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ECD4D432-D9AF-4EB3-B055-8061ED523B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6619" y="5229608"/>
            <a:ext cx="3117722" cy="2393597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02EE6867-1A34-4C56-AF5D-97ADAE9516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4914" y="7899587"/>
            <a:ext cx="3201133" cy="229723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D05648A-AF81-482F-9B0A-7FD63AC9D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9527" y="704850"/>
            <a:ext cx="12669982" cy="8877300"/>
          </a:xfrm>
          <a:prstGeom prst="rect">
            <a:avLst/>
          </a:prstGeom>
        </p:spPr>
      </p:pic>
      <p:sp>
        <p:nvSpPr>
          <p:cNvPr id="2" name="화살표: 위쪽 1">
            <a:extLst>
              <a:ext uri="{FF2B5EF4-FFF2-40B4-BE49-F238E27FC236}">
                <a16:creationId xmlns:a16="http://schemas.microsoft.com/office/drawing/2014/main" id="{1CD3E5AA-2E0B-4660-AFCC-FDF0598D538E}"/>
              </a:ext>
            </a:extLst>
          </p:cNvPr>
          <p:cNvSpPr/>
          <p:nvPr/>
        </p:nvSpPr>
        <p:spPr>
          <a:xfrm>
            <a:off x="11353800" y="8988136"/>
            <a:ext cx="838200" cy="6858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5437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561D8BAC-BA5C-49A3-8699-A1C1D1CEA80F}"/>
              </a:ext>
            </a:extLst>
          </p:cNvPr>
          <p:cNvGrpSpPr/>
          <p:nvPr/>
        </p:nvGrpSpPr>
        <p:grpSpPr>
          <a:xfrm>
            <a:off x="-2260602" y="-530293"/>
            <a:ext cx="22551023" cy="10931594"/>
            <a:chOff x="-1582679" y="-353529"/>
            <a:chExt cx="15034015" cy="7287729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C48EAC6-45A8-4A75-A27E-5049B3425DD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32" name="사다리꼴 31">
                <a:extLst>
                  <a:ext uri="{FF2B5EF4-FFF2-40B4-BE49-F238E27FC236}">
                    <a16:creationId xmlns:a16="http://schemas.microsoft.com/office/drawing/2014/main" id="{5D7D9B01-48A1-4725-8C58-94ECB1F053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사다리꼴 32">
                <a:extLst>
                  <a:ext uri="{FF2B5EF4-FFF2-40B4-BE49-F238E27FC236}">
                    <a16:creationId xmlns:a16="http://schemas.microsoft.com/office/drawing/2014/main" id="{DAB19956-1569-4AF1-AE46-9DD394E4DBC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572E54AC-C057-4CCD-9E4E-5A42D33710E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328B7BA-3C50-43BD-A0EB-1DF1012DF2D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9" name="사다리꼴 28">
                <a:extLst>
                  <a:ext uri="{FF2B5EF4-FFF2-40B4-BE49-F238E27FC236}">
                    <a16:creationId xmlns:a16="http://schemas.microsoft.com/office/drawing/2014/main" id="{40A7B086-183A-42F0-8C65-43ED8C54F15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사다리꼴 29">
                <a:extLst>
                  <a:ext uri="{FF2B5EF4-FFF2-40B4-BE49-F238E27FC236}">
                    <a16:creationId xmlns:a16="http://schemas.microsoft.com/office/drawing/2014/main" id="{67859381-6D38-4930-BB2F-8655C86AA5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CEC4693E-7868-490F-BDA8-66D8583173D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1" name="바닥글 개체 틀 1">
            <a:extLst>
              <a:ext uri="{FF2B5EF4-FFF2-40B4-BE49-F238E27FC236}">
                <a16:creationId xmlns:a16="http://schemas.microsoft.com/office/drawing/2014/main" id="{AD454FA7-E85E-4685-95C3-A5697F9B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8950" y="9578975"/>
            <a:ext cx="7137400" cy="365125"/>
          </a:xfrm>
        </p:spPr>
        <p:txBody>
          <a:bodyPr/>
          <a:lstStyle/>
          <a:p>
            <a:r>
              <a:rPr lang="en-US" altLang="ko-KR" sz="2400" dirty="0"/>
              <a:t>Lesson 10 Where Is the Library? | Play Time 1</a:t>
            </a:r>
            <a:endParaRPr lang="ko-KR" altLang="en-US" sz="2400" dirty="0"/>
          </a:p>
        </p:txBody>
      </p:sp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2E2DDA36-631F-4C59-82D1-88354711F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739862"/>
              </p:ext>
            </p:extLst>
          </p:nvPr>
        </p:nvGraphicFramePr>
        <p:xfrm>
          <a:off x="3276600" y="789254"/>
          <a:ext cx="11734800" cy="8545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4800">
                  <a:extLst>
                    <a:ext uri="{9D8B030D-6E8A-4147-A177-3AD203B41FA5}">
                      <a16:colId xmlns:a16="http://schemas.microsoft.com/office/drawing/2014/main" val="3028047166"/>
                    </a:ext>
                  </a:extLst>
                </a:gridCol>
              </a:tblGrid>
              <a:tr h="854524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4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Aharoni" panose="020B0604020202020204" pitchFamily="2" charset="-79"/>
                        </a:rPr>
                        <a:t> </a:t>
                      </a:r>
                      <a:r>
                        <a:rPr lang="en-US" altLang="ko-KR" sz="96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Aharoni" panose="020B0604020202020204" pitchFamily="2" charset="-79"/>
                        </a:rPr>
                        <a:t>①</a:t>
                      </a:r>
                      <a:endParaRPr lang="ko-KR" altLang="en-US" sz="5400" b="1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Aharoni" panose="020B0604020202020204" pitchFamily="2" charset="-79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6697148"/>
                  </a:ext>
                </a:extLst>
              </a:tr>
            </a:tbl>
          </a:graphicData>
        </a:graphic>
      </p:graphicFrame>
      <p:pic>
        <p:nvPicPr>
          <p:cNvPr id="13" name="그림 12">
            <a:extLst>
              <a:ext uri="{FF2B5EF4-FFF2-40B4-BE49-F238E27FC236}">
                <a16:creationId xmlns:a16="http://schemas.microsoft.com/office/drawing/2014/main" id="{87C9F1F2-EFE5-4BF1-939D-DEDE09D2DD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17289" y="2247900"/>
            <a:ext cx="9853422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980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561D8BAC-BA5C-49A3-8699-A1C1D1CEA80F}"/>
              </a:ext>
            </a:extLst>
          </p:cNvPr>
          <p:cNvGrpSpPr/>
          <p:nvPr/>
        </p:nvGrpSpPr>
        <p:grpSpPr>
          <a:xfrm>
            <a:off x="-2260602" y="-530293"/>
            <a:ext cx="22551023" cy="10931594"/>
            <a:chOff x="-1582679" y="-353529"/>
            <a:chExt cx="15034015" cy="7287729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C48EAC6-45A8-4A75-A27E-5049B3425DD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32" name="사다리꼴 31">
                <a:extLst>
                  <a:ext uri="{FF2B5EF4-FFF2-40B4-BE49-F238E27FC236}">
                    <a16:creationId xmlns:a16="http://schemas.microsoft.com/office/drawing/2014/main" id="{5D7D9B01-48A1-4725-8C58-94ECB1F053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사다리꼴 32">
                <a:extLst>
                  <a:ext uri="{FF2B5EF4-FFF2-40B4-BE49-F238E27FC236}">
                    <a16:creationId xmlns:a16="http://schemas.microsoft.com/office/drawing/2014/main" id="{DAB19956-1569-4AF1-AE46-9DD394E4DBC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572E54AC-C057-4CCD-9E4E-5A42D33710E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328B7BA-3C50-43BD-A0EB-1DF1012DF2D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9" name="사다리꼴 28">
                <a:extLst>
                  <a:ext uri="{FF2B5EF4-FFF2-40B4-BE49-F238E27FC236}">
                    <a16:creationId xmlns:a16="http://schemas.microsoft.com/office/drawing/2014/main" id="{40A7B086-183A-42F0-8C65-43ED8C54F15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사다리꼴 29">
                <a:extLst>
                  <a:ext uri="{FF2B5EF4-FFF2-40B4-BE49-F238E27FC236}">
                    <a16:creationId xmlns:a16="http://schemas.microsoft.com/office/drawing/2014/main" id="{67859381-6D38-4930-BB2F-8655C86AA5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CEC4693E-7868-490F-BDA8-66D8583173D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1" name="바닥글 개체 틀 1">
            <a:extLst>
              <a:ext uri="{FF2B5EF4-FFF2-40B4-BE49-F238E27FC236}">
                <a16:creationId xmlns:a16="http://schemas.microsoft.com/office/drawing/2014/main" id="{AD454FA7-E85E-4685-95C3-A5697F9B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8950" y="9578975"/>
            <a:ext cx="7137400" cy="365125"/>
          </a:xfrm>
        </p:spPr>
        <p:txBody>
          <a:bodyPr/>
          <a:lstStyle/>
          <a:p>
            <a:r>
              <a:rPr lang="en-US" altLang="ko-KR" sz="2400" dirty="0"/>
              <a:t>Lesson 10 Where Is the Library? | Play Time 1</a:t>
            </a:r>
            <a:endParaRPr lang="ko-KR" altLang="en-US" sz="2400" dirty="0"/>
          </a:p>
        </p:txBody>
      </p: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7D282FDD-81E5-43B3-8A84-1F9A68BE1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366299"/>
              </p:ext>
            </p:extLst>
          </p:nvPr>
        </p:nvGraphicFramePr>
        <p:xfrm>
          <a:off x="3276600" y="789254"/>
          <a:ext cx="11734800" cy="8545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4800">
                  <a:extLst>
                    <a:ext uri="{9D8B030D-6E8A-4147-A177-3AD203B41FA5}">
                      <a16:colId xmlns:a16="http://schemas.microsoft.com/office/drawing/2014/main" val="3028047166"/>
                    </a:ext>
                  </a:extLst>
                </a:gridCol>
              </a:tblGrid>
              <a:tr h="854524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4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Aharoni" panose="020B0604020202020204" pitchFamily="2" charset="-79"/>
                        </a:rPr>
                        <a:t> </a:t>
                      </a:r>
                      <a:r>
                        <a:rPr lang="en-US" altLang="ko-KR" sz="96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Aharoni" panose="020B0604020202020204" pitchFamily="2" charset="-79"/>
                        </a:rPr>
                        <a:t>②</a:t>
                      </a:r>
                      <a:endParaRPr lang="ko-KR" altLang="en-US" sz="5400" b="1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Aharoni" panose="020B0604020202020204" pitchFamily="2" charset="-79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6697148"/>
                  </a:ext>
                </a:extLst>
              </a:tr>
            </a:tbl>
          </a:graphicData>
        </a:graphic>
      </p:graphicFrame>
      <p:pic>
        <p:nvPicPr>
          <p:cNvPr id="15" name="그림 14">
            <a:extLst>
              <a:ext uri="{FF2B5EF4-FFF2-40B4-BE49-F238E27FC236}">
                <a16:creationId xmlns:a16="http://schemas.microsoft.com/office/drawing/2014/main" id="{3A150F17-2479-4FBF-A3F2-D4C92BB25C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1025" y="2400300"/>
            <a:ext cx="890595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30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561D8BAC-BA5C-49A3-8699-A1C1D1CEA80F}"/>
              </a:ext>
            </a:extLst>
          </p:cNvPr>
          <p:cNvGrpSpPr/>
          <p:nvPr/>
        </p:nvGrpSpPr>
        <p:grpSpPr>
          <a:xfrm>
            <a:off x="-2260602" y="-530293"/>
            <a:ext cx="22551023" cy="10931594"/>
            <a:chOff x="-1582679" y="-353529"/>
            <a:chExt cx="15034015" cy="7287729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C48EAC6-45A8-4A75-A27E-5049B3425DD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32" name="사다리꼴 31">
                <a:extLst>
                  <a:ext uri="{FF2B5EF4-FFF2-40B4-BE49-F238E27FC236}">
                    <a16:creationId xmlns:a16="http://schemas.microsoft.com/office/drawing/2014/main" id="{5D7D9B01-48A1-4725-8C58-94ECB1F053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사다리꼴 32">
                <a:extLst>
                  <a:ext uri="{FF2B5EF4-FFF2-40B4-BE49-F238E27FC236}">
                    <a16:creationId xmlns:a16="http://schemas.microsoft.com/office/drawing/2014/main" id="{DAB19956-1569-4AF1-AE46-9DD394E4DBC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572E54AC-C057-4CCD-9E4E-5A42D33710E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328B7BA-3C50-43BD-A0EB-1DF1012DF2D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9" name="사다리꼴 28">
                <a:extLst>
                  <a:ext uri="{FF2B5EF4-FFF2-40B4-BE49-F238E27FC236}">
                    <a16:creationId xmlns:a16="http://schemas.microsoft.com/office/drawing/2014/main" id="{40A7B086-183A-42F0-8C65-43ED8C54F15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사다리꼴 29">
                <a:extLst>
                  <a:ext uri="{FF2B5EF4-FFF2-40B4-BE49-F238E27FC236}">
                    <a16:creationId xmlns:a16="http://schemas.microsoft.com/office/drawing/2014/main" id="{67859381-6D38-4930-BB2F-8655C86AA5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CEC4693E-7868-490F-BDA8-66D8583173D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1" name="바닥글 개체 틀 1">
            <a:extLst>
              <a:ext uri="{FF2B5EF4-FFF2-40B4-BE49-F238E27FC236}">
                <a16:creationId xmlns:a16="http://schemas.microsoft.com/office/drawing/2014/main" id="{AD454FA7-E85E-4685-95C3-A5697F9B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8950" y="9578975"/>
            <a:ext cx="7137400" cy="365125"/>
          </a:xfrm>
        </p:spPr>
        <p:txBody>
          <a:bodyPr/>
          <a:lstStyle/>
          <a:p>
            <a:r>
              <a:rPr lang="en-US" altLang="ko-KR" sz="2400" dirty="0"/>
              <a:t>Lesson 10 Where Is the Library? | Play Time 1</a:t>
            </a:r>
            <a:endParaRPr lang="ko-KR" altLang="en-US" sz="2400" dirty="0"/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2950FC7A-3C21-447E-B70E-4A5F63492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676663"/>
              </p:ext>
            </p:extLst>
          </p:nvPr>
        </p:nvGraphicFramePr>
        <p:xfrm>
          <a:off x="3276600" y="789254"/>
          <a:ext cx="11734800" cy="8545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4800">
                  <a:extLst>
                    <a:ext uri="{9D8B030D-6E8A-4147-A177-3AD203B41FA5}">
                      <a16:colId xmlns:a16="http://schemas.microsoft.com/office/drawing/2014/main" val="3028047166"/>
                    </a:ext>
                  </a:extLst>
                </a:gridCol>
              </a:tblGrid>
              <a:tr h="854524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4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Aharoni" panose="020B0604020202020204" pitchFamily="2" charset="-79"/>
                        </a:rPr>
                        <a:t> </a:t>
                      </a:r>
                      <a:r>
                        <a:rPr lang="en-US" altLang="ko-KR" sz="96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Aharoni" panose="020B0604020202020204" pitchFamily="2" charset="-79"/>
                        </a:rPr>
                        <a:t>③</a:t>
                      </a:r>
                      <a:endParaRPr lang="ko-KR" altLang="en-US" sz="5400" b="1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Aharoni" panose="020B0604020202020204" pitchFamily="2" charset="-79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6697148"/>
                  </a:ext>
                </a:extLst>
              </a:tr>
            </a:tbl>
          </a:graphicData>
        </a:graphic>
      </p:graphicFrame>
      <p:pic>
        <p:nvPicPr>
          <p:cNvPr id="17" name="그림 16">
            <a:extLst>
              <a:ext uri="{FF2B5EF4-FFF2-40B4-BE49-F238E27FC236}">
                <a16:creationId xmlns:a16="http://schemas.microsoft.com/office/drawing/2014/main" id="{4F9E6259-CE81-49F8-AD98-0B7B4F1528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8742" y="2171700"/>
            <a:ext cx="9230516" cy="701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00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561D8BAC-BA5C-49A3-8699-A1C1D1CEA80F}"/>
              </a:ext>
            </a:extLst>
          </p:cNvPr>
          <p:cNvGrpSpPr/>
          <p:nvPr/>
        </p:nvGrpSpPr>
        <p:grpSpPr>
          <a:xfrm>
            <a:off x="-2260602" y="-530293"/>
            <a:ext cx="22551023" cy="10931594"/>
            <a:chOff x="-1582679" y="-353529"/>
            <a:chExt cx="15034015" cy="7287729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C48EAC6-45A8-4A75-A27E-5049B3425DD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32" name="사다리꼴 31">
                <a:extLst>
                  <a:ext uri="{FF2B5EF4-FFF2-40B4-BE49-F238E27FC236}">
                    <a16:creationId xmlns:a16="http://schemas.microsoft.com/office/drawing/2014/main" id="{5D7D9B01-48A1-4725-8C58-94ECB1F053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사다리꼴 32">
                <a:extLst>
                  <a:ext uri="{FF2B5EF4-FFF2-40B4-BE49-F238E27FC236}">
                    <a16:creationId xmlns:a16="http://schemas.microsoft.com/office/drawing/2014/main" id="{DAB19956-1569-4AF1-AE46-9DD394E4DBC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572E54AC-C057-4CCD-9E4E-5A42D33710E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328B7BA-3C50-43BD-A0EB-1DF1012DF2D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9" name="사다리꼴 28">
                <a:extLst>
                  <a:ext uri="{FF2B5EF4-FFF2-40B4-BE49-F238E27FC236}">
                    <a16:creationId xmlns:a16="http://schemas.microsoft.com/office/drawing/2014/main" id="{40A7B086-183A-42F0-8C65-43ED8C54F15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사다리꼴 29">
                <a:extLst>
                  <a:ext uri="{FF2B5EF4-FFF2-40B4-BE49-F238E27FC236}">
                    <a16:creationId xmlns:a16="http://schemas.microsoft.com/office/drawing/2014/main" id="{67859381-6D38-4930-BB2F-8655C86AA5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CEC4693E-7868-490F-BDA8-66D8583173D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1" name="바닥글 개체 틀 1">
            <a:extLst>
              <a:ext uri="{FF2B5EF4-FFF2-40B4-BE49-F238E27FC236}">
                <a16:creationId xmlns:a16="http://schemas.microsoft.com/office/drawing/2014/main" id="{AD454FA7-E85E-4685-95C3-A5697F9B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8950" y="9578975"/>
            <a:ext cx="7137400" cy="365125"/>
          </a:xfrm>
        </p:spPr>
        <p:txBody>
          <a:bodyPr/>
          <a:lstStyle/>
          <a:p>
            <a:r>
              <a:rPr lang="en-US" altLang="ko-KR" sz="2400" dirty="0"/>
              <a:t>Lesson 10 Where Is the Library? | Play Time 1</a:t>
            </a:r>
            <a:endParaRPr lang="ko-KR" altLang="en-US" sz="2400" dirty="0"/>
          </a:p>
        </p:txBody>
      </p: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3FA1E079-30CC-4F18-94F9-DFF68EDCE1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712870"/>
              </p:ext>
            </p:extLst>
          </p:nvPr>
        </p:nvGraphicFramePr>
        <p:xfrm>
          <a:off x="3276600" y="789254"/>
          <a:ext cx="11734800" cy="8545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4800">
                  <a:extLst>
                    <a:ext uri="{9D8B030D-6E8A-4147-A177-3AD203B41FA5}">
                      <a16:colId xmlns:a16="http://schemas.microsoft.com/office/drawing/2014/main" val="3028047166"/>
                    </a:ext>
                  </a:extLst>
                </a:gridCol>
              </a:tblGrid>
              <a:tr h="854524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54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Aharoni" panose="020B0604020202020204" pitchFamily="2" charset="-79"/>
                        </a:rPr>
                        <a:t> </a:t>
                      </a:r>
                      <a:r>
                        <a:rPr lang="en-US" altLang="ko-KR" sz="96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Aharoni" panose="020B0604020202020204" pitchFamily="2" charset="-79"/>
                        </a:rPr>
                        <a:t>④</a:t>
                      </a:r>
                      <a:endParaRPr lang="ko-KR" altLang="en-US" sz="5400" b="1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Aharoni" panose="020B0604020202020204" pitchFamily="2" charset="-79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6697148"/>
                  </a:ext>
                </a:extLst>
              </a:tr>
            </a:tbl>
          </a:graphicData>
        </a:graphic>
      </p:graphicFrame>
      <p:pic>
        <p:nvPicPr>
          <p:cNvPr id="15" name="그림 14">
            <a:extLst>
              <a:ext uri="{FF2B5EF4-FFF2-40B4-BE49-F238E27FC236}">
                <a16:creationId xmlns:a16="http://schemas.microsoft.com/office/drawing/2014/main" id="{7AE1BC94-A769-4A26-A6F4-F12497061D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5622" y="2552700"/>
            <a:ext cx="9344055" cy="675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90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561D8BAC-BA5C-49A3-8699-A1C1D1CEA80F}"/>
              </a:ext>
            </a:extLst>
          </p:cNvPr>
          <p:cNvGrpSpPr/>
          <p:nvPr/>
        </p:nvGrpSpPr>
        <p:grpSpPr>
          <a:xfrm>
            <a:off x="-2260602" y="-530293"/>
            <a:ext cx="22551023" cy="10931594"/>
            <a:chOff x="-1582679" y="-353529"/>
            <a:chExt cx="15034015" cy="7287729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C48EAC6-45A8-4A75-A27E-5049B3425DD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32" name="사다리꼴 31">
                <a:extLst>
                  <a:ext uri="{FF2B5EF4-FFF2-40B4-BE49-F238E27FC236}">
                    <a16:creationId xmlns:a16="http://schemas.microsoft.com/office/drawing/2014/main" id="{5D7D9B01-48A1-4725-8C58-94ECB1F053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사다리꼴 32">
                <a:extLst>
                  <a:ext uri="{FF2B5EF4-FFF2-40B4-BE49-F238E27FC236}">
                    <a16:creationId xmlns:a16="http://schemas.microsoft.com/office/drawing/2014/main" id="{DAB19956-1569-4AF1-AE46-9DD394E4DBC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572E54AC-C057-4CCD-9E4E-5A42D33710E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328B7BA-3C50-43BD-A0EB-1DF1012DF2D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9" name="사다리꼴 28">
                <a:extLst>
                  <a:ext uri="{FF2B5EF4-FFF2-40B4-BE49-F238E27FC236}">
                    <a16:creationId xmlns:a16="http://schemas.microsoft.com/office/drawing/2014/main" id="{40A7B086-183A-42F0-8C65-43ED8C54F15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사다리꼴 29">
                <a:extLst>
                  <a:ext uri="{FF2B5EF4-FFF2-40B4-BE49-F238E27FC236}">
                    <a16:creationId xmlns:a16="http://schemas.microsoft.com/office/drawing/2014/main" id="{67859381-6D38-4930-BB2F-8655C86AA5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CEC4693E-7868-490F-BDA8-66D8583173D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1" name="바닥글 개체 틀 1">
            <a:extLst>
              <a:ext uri="{FF2B5EF4-FFF2-40B4-BE49-F238E27FC236}">
                <a16:creationId xmlns:a16="http://schemas.microsoft.com/office/drawing/2014/main" id="{AD454FA7-E85E-4685-95C3-A5697F9B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8950" y="9578975"/>
            <a:ext cx="7137400" cy="365125"/>
          </a:xfrm>
        </p:spPr>
        <p:txBody>
          <a:bodyPr/>
          <a:lstStyle/>
          <a:p>
            <a:r>
              <a:rPr lang="en-US" altLang="ko-KR" sz="2400" dirty="0"/>
              <a:t>Lesson 10 Where Is the Library? | Play Time 1</a:t>
            </a:r>
            <a:endParaRPr lang="ko-KR" altLang="en-US" sz="2400" dirty="0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2824CF1A-0294-403E-842D-807C74BF5CB8}"/>
              </a:ext>
            </a:extLst>
          </p:cNvPr>
          <p:cNvSpPr/>
          <p:nvPr/>
        </p:nvSpPr>
        <p:spPr>
          <a:xfrm>
            <a:off x="2667000" y="193279"/>
            <a:ext cx="1531034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/>
              <a:t>정답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EA63FF11-D73F-BC2C-C0A5-409FFF317950}"/>
              </a:ext>
            </a:extLst>
          </p:cNvPr>
          <p:cNvGrpSpPr/>
          <p:nvPr/>
        </p:nvGrpSpPr>
        <p:grpSpPr>
          <a:xfrm>
            <a:off x="3400758" y="1437542"/>
            <a:ext cx="11585597" cy="7895492"/>
            <a:chOff x="3400758" y="1437542"/>
            <a:chExt cx="11585597" cy="7895492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46495A2F-7968-942F-0410-242CD92EC847}"/>
                </a:ext>
              </a:extLst>
            </p:cNvPr>
            <p:cNvGrpSpPr/>
            <p:nvPr/>
          </p:nvGrpSpPr>
          <p:grpSpPr>
            <a:xfrm>
              <a:off x="3400758" y="1437542"/>
              <a:ext cx="11585597" cy="7895492"/>
              <a:chOff x="3400758" y="1437542"/>
              <a:chExt cx="11585597" cy="7895492"/>
            </a:xfrm>
          </p:grpSpPr>
          <p:pic>
            <p:nvPicPr>
              <p:cNvPr id="3" name="그림 2" descr="나무, 스크린샷이(가) 표시된 사진&#10;&#10;자동 생성된 설명">
                <a:extLst>
                  <a:ext uri="{FF2B5EF4-FFF2-40B4-BE49-F238E27FC236}">
                    <a16:creationId xmlns:a16="http://schemas.microsoft.com/office/drawing/2014/main" id="{F7AD0C2E-22DF-A975-65F6-23F7C0275E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400758" y="1437542"/>
                <a:ext cx="11585597" cy="7895492"/>
              </a:xfrm>
              <a:prstGeom prst="rect">
                <a:avLst/>
              </a:prstGeom>
            </p:spPr>
          </p:pic>
          <p:sp>
            <p:nvSpPr>
              <p:cNvPr id="5" name="화살표: 위쪽 4">
                <a:extLst>
                  <a:ext uri="{FF2B5EF4-FFF2-40B4-BE49-F238E27FC236}">
                    <a16:creationId xmlns:a16="http://schemas.microsoft.com/office/drawing/2014/main" id="{7169D68E-4492-0426-F633-89144EE0B4BE}"/>
                  </a:ext>
                </a:extLst>
              </p:cNvPr>
              <p:cNvSpPr/>
              <p:nvPr/>
            </p:nvSpPr>
            <p:spPr>
              <a:xfrm>
                <a:off x="8642839" y="8548520"/>
                <a:ext cx="750277" cy="597877"/>
              </a:xfrm>
              <a:prstGeom prst="upArrow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58A80E-CBCB-4B86-AFFE-6161156F6E70}"/>
                </a:ext>
              </a:extLst>
            </p:cNvPr>
            <p:cNvSpPr txBox="1"/>
            <p:nvPr/>
          </p:nvSpPr>
          <p:spPr>
            <a:xfrm>
              <a:off x="6858000" y="2781300"/>
              <a:ext cx="1066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b="1" dirty="0">
                  <a:ea typeface="맑은 고딕" panose="020B0503020000020004" pitchFamily="50" charset="-127"/>
                </a:rPr>
                <a:t>①</a:t>
              </a:r>
              <a:endParaRPr lang="ko-KR" altLang="en-US" sz="6000" b="1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7A52C18-1A69-48FE-8EAD-BA86A7D3DFBF}"/>
                </a:ext>
              </a:extLst>
            </p:cNvPr>
            <p:cNvSpPr txBox="1"/>
            <p:nvPr/>
          </p:nvSpPr>
          <p:spPr>
            <a:xfrm>
              <a:off x="6858000" y="5194637"/>
              <a:ext cx="1066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b="1" dirty="0">
                  <a:ea typeface="맑은 고딕" panose="020B0503020000020004" pitchFamily="50" charset="-127"/>
                </a:rPr>
                <a:t>④</a:t>
              </a:r>
              <a:endParaRPr lang="ko-KR" altLang="en-US" sz="60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34933E7-AF18-477B-B16E-6A7EF2D5B703}"/>
                </a:ext>
              </a:extLst>
            </p:cNvPr>
            <p:cNvSpPr txBox="1"/>
            <p:nvPr/>
          </p:nvSpPr>
          <p:spPr>
            <a:xfrm>
              <a:off x="10287000" y="5219700"/>
              <a:ext cx="1066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b="1" dirty="0">
                  <a:ea typeface="맑은 고딕" panose="020B0503020000020004" pitchFamily="50" charset="-127"/>
                </a:rPr>
                <a:t>③</a:t>
              </a:r>
              <a:endParaRPr lang="ko-KR" altLang="en-US" sz="60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AE313E-72F7-4974-8E81-73B141DEE7EE}"/>
                </a:ext>
              </a:extLst>
            </p:cNvPr>
            <p:cNvSpPr txBox="1"/>
            <p:nvPr/>
          </p:nvSpPr>
          <p:spPr>
            <a:xfrm>
              <a:off x="10287000" y="6972300"/>
              <a:ext cx="1066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b="1" dirty="0">
                  <a:ea typeface="맑은 고딕" panose="020B0503020000020004" pitchFamily="50" charset="-127"/>
                </a:rPr>
                <a:t>②</a:t>
              </a:r>
              <a:endParaRPr lang="ko-KR" altLang="en-US" sz="6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60692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561D8BAC-BA5C-49A3-8699-A1C1D1CEA80F}"/>
              </a:ext>
            </a:extLst>
          </p:cNvPr>
          <p:cNvGrpSpPr/>
          <p:nvPr/>
        </p:nvGrpSpPr>
        <p:grpSpPr>
          <a:xfrm>
            <a:off x="-2260602" y="-530293"/>
            <a:ext cx="22551023" cy="10931594"/>
            <a:chOff x="-1582679" y="-353529"/>
            <a:chExt cx="15034015" cy="7287729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C48EAC6-45A8-4A75-A27E-5049B3425DD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32" name="사다리꼴 31">
                <a:extLst>
                  <a:ext uri="{FF2B5EF4-FFF2-40B4-BE49-F238E27FC236}">
                    <a16:creationId xmlns:a16="http://schemas.microsoft.com/office/drawing/2014/main" id="{5D7D9B01-48A1-4725-8C58-94ECB1F053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사다리꼴 32">
                <a:extLst>
                  <a:ext uri="{FF2B5EF4-FFF2-40B4-BE49-F238E27FC236}">
                    <a16:creationId xmlns:a16="http://schemas.microsoft.com/office/drawing/2014/main" id="{DAB19956-1569-4AF1-AE46-9DD394E4DBC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572E54AC-C057-4CCD-9E4E-5A42D33710E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328B7BA-3C50-43BD-A0EB-1DF1012DF2D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9" name="사다리꼴 28">
                <a:extLst>
                  <a:ext uri="{FF2B5EF4-FFF2-40B4-BE49-F238E27FC236}">
                    <a16:creationId xmlns:a16="http://schemas.microsoft.com/office/drawing/2014/main" id="{40A7B086-183A-42F0-8C65-43ED8C54F15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사다리꼴 29">
                <a:extLst>
                  <a:ext uri="{FF2B5EF4-FFF2-40B4-BE49-F238E27FC236}">
                    <a16:creationId xmlns:a16="http://schemas.microsoft.com/office/drawing/2014/main" id="{67859381-6D38-4930-BB2F-8655C86AA5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CEC4693E-7868-490F-BDA8-66D8583173D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1" name="바닥글 개체 틀 1">
            <a:extLst>
              <a:ext uri="{FF2B5EF4-FFF2-40B4-BE49-F238E27FC236}">
                <a16:creationId xmlns:a16="http://schemas.microsoft.com/office/drawing/2014/main" id="{AD454FA7-E85E-4685-95C3-A5697F9B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8950" y="9578975"/>
            <a:ext cx="7137400" cy="365125"/>
          </a:xfrm>
        </p:spPr>
        <p:txBody>
          <a:bodyPr/>
          <a:lstStyle/>
          <a:p>
            <a:r>
              <a:rPr lang="en-US" altLang="ko-KR" sz="2400" dirty="0"/>
              <a:t>Lesson 10 Where Is the Library? | Play Time 1</a:t>
            </a:r>
            <a:endParaRPr lang="ko-KR" alt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24157E-8AF8-441A-93A9-55315651D505}"/>
              </a:ext>
            </a:extLst>
          </p:cNvPr>
          <p:cNvSpPr txBox="1"/>
          <p:nvPr/>
        </p:nvSpPr>
        <p:spPr>
          <a:xfrm>
            <a:off x="3576240" y="2588810"/>
            <a:ext cx="11122820" cy="540147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latinLnBrk="1">
              <a:defRPr/>
            </a:pPr>
            <a:r>
              <a:rPr lang="en-US" altLang="ko-KR" sz="172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Teachers’ Only</a:t>
            </a:r>
            <a:endParaRPr lang="ko-KR" altLang="en-US" sz="172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17332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</Words>
  <PresentationFormat>사용자 지정</PresentationFormat>
  <Paragraphs>45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5" baseType="lpstr">
      <vt:lpstr>맑은 고딕</vt:lpstr>
      <vt:lpstr>Aharoni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dcterms:created xsi:type="dcterms:W3CDTF">2024-11-21T10:36:01Z</dcterms:created>
  <dcterms:modified xsi:type="dcterms:W3CDTF">2025-04-15T05:58:56Z</dcterms:modified>
</cp:coreProperties>
</file>