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301" r:id="rId5"/>
    <p:sldId id="264" r:id="rId6"/>
    <p:sldId id="266" r:id="rId7"/>
    <p:sldId id="267" r:id="rId8"/>
    <p:sldId id="265" r:id="rId9"/>
    <p:sldId id="259" r:id="rId10"/>
    <p:sldId id="302" r:id="rId11"/>
    <p:sldId id="272" r:id="rId12"/>
    <p:sldId id="274" r:id="rId13"/>
    <p:sldId id="273" r:id="rId14"/>
    <p:sldId id="268" r:id="rId15"/>
    <p:sldId id="260" r:id="rId16"/>
    <p:sldId id="303" r:id="rId17"/>
    <p:sldId id="277" r:id="rId18"/>
    <p:sldId id="278" r:id="rId19"/>
    <p:sldId id="276" r:id="rId20"/>
    <p:sldId id="275" r:id="rId21"/>
    <p:sldId id="261" r:id="rId22"/>
    <p:sldId id="304" r:id="rId23"/>
    <p:sldId id="281" r:id="rId24"/>
    <p:sldId id="282" r:id="rId25"/>
    <p:sldId id="279" r:id="rId26"/>
    <p:sldId id="280" r:id="rId27"/>
    <p:sldId id="262" r:id="rId28"/>
    <p:sldId id="305" r:id="rId29"/>
    <p:sldId id="286" r:id="rId30"/>
    <p:sldId id="285" r:id="rId31"/>
    <p:sldId id="284" r:id="rId32"/>
    <p:sldId id="283" r:id="rId33"/>
    <p:sldId id="263" r:id="rId34"/>
    <p:sldId id="306" r:id="rId35"/>
    <p:sldId id="289" r:id="rId36"/>
    <p:sldId id="290" r:id="rId37"/>
    <p:sldId id="288" r:id="rId38"/>
    <p:sldId id="287" r:id="rId39"/>
    <p:sldId id="291" r:id="rId40"/>
    <p:sldId id="307" r:id="rId41"/>
    <p:sldId id="294" r:id="rId42"/>
    <p:sldId id="295" r:id="rId43"/>
    <p:sldId id="293" r:id="rId44"/>
    <p:sldId id="292" r:id="rId45"/>
    <p:sldId id="296" r:id="rId46"/>
    <p:sldId id="308" r:id="rId47"/>
    <p:sldId id="299" r:id="rId48"/>
    <p:sldId id="298" r:id="rId49"/>
    <p:sldId id="300" r:id="rId50"/>
    <p:sldId id="297" r:id="rId5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만든 이" initials="오전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  <a:srgbClr val="6B4AF1"/>
    <a:srgbClr val="BBADF9"/>
    <a:srgbClr val="5835E5"/>
    <a:srgbClr val="95B8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2CD40-30EA-4F45-8B02-C04CB97B125A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D55675-FA7A-46E4-8F9E-672D98A0A7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55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55675-FA7A-46E4-8F9E-672D98A0A7C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23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BB1098-5CBD-434E-AA7A-E16F037DB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7F9BC82-1160-4F8F-A929-464CE9EC6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170BB30-DAB8-41FD-8972-EE104F5D9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E959F3F-600D-4438-BE20-41531418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4862BB-8665-426E-BC31-8E15F6623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02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4B550B-54FB-488E-8370-ABA2EA8BC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39E1605-24C2-49F7-9234-485916927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02C8CD-7C4A-46C7-A8E2-1F8C2F220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E615EC-0F98-412C-9B90-2A8EAC299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D7A214E-05E9-44B1-8204-467F9DFC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697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D51465-0ECE-4FF2-A282-F257FBEA2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A97686E-A0DD-49CC-BA39-C488259DB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B10B30-2957-4621-B859-7A1EE4260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30986B6-C1C8-4CCA-85F9-34A9D9A91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7FB4C8-30EA-4864-A1C3-CC4269DCF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400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5B0883-9FF9-431C-9980-78277450A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FFCE81-48C2-4073-BA65-A483AB2FF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E685CE-3C18-438A-AF2F-36ABF6BF5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9908AB-9C7D-4596-91D7-2D48F77B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868D242-8875-4FF1-8892-448924E63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71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FFD4EC-5951-4E91-80EB-F3BECCE34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2DDBB3-7987-42F0-93D7-FD2DB4A00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2A6C6DF-8D5B-421A-AA61-EC0EB8DE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5F26EBB-382E-4F95-8581-0071EF775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20A618F-E6F3-489E-9A45-B04914E2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44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953BBB-2B0B-407F-A506-A7FDF729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E522AC-E299-4578-989C-B715B70D3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FC7639-1B40-42B6-8E8F-72D486191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E982735-CFCC-434A-846B-7CECA18EE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27589ED-8737-4014-92BA-A9C7212C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18E2E5E-3AC4-4F19-8BC6-2508F915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44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1EAF6-4E7D-42C8-97CE-8C589533C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57D623D-D2C4-4800-96E2-140C609AE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BB107BD-2CE4-4161-A635-A76494025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9CFF81-335F-449E-B0E9-DD9DDD4EC7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A90782A-D391-4E9A-8CB8-3F07517E7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4E5BB2C-D65F-48D4-9B89-1CDD5AF25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D06C43B-3D53-4422-8C1A-649E0348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ACC6065-BC47-4746-8436-384F20932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408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BEEA4B-C426-43BC-9DBD-C9042736B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27CCCD7-C7D5-445F-92AD-20C8EFE87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CDA9C55-7612-4F68-BE8B-212713DF2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6781C21-34EB-4436-B5CE-97496121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81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F49375E-C30E-4115-8A50-7697F59F6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5E70BC4-69E6-4D38-B3BF-86A3515B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831AC97-A654-4815-AE91-CF6654D8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0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AC03F6-0FAE-4574-A5D3-509DD767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35E1B75-EEFB-4812-B47C-DCE32FE16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E0A38DC-DE64-49DE-A6BE-DCAED44AB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EA8CC11-E794-45F8-8D8D-649ABF823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661A59C-343E-458A-96CE-235477031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40F393-9638-47D6-8E6B-F918D9C9D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54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6D1015-D2E0-4CE7-AE98-0595F030E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5C45F69-97F8-45C1-9BC2-C86D53796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D63EB56-51F5-4307-829B-F875C2E99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BD9E116-66E8-475B-AFFA-6544F75B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C1E9B6F-66B5-48D8-8E79-58BCA42AB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B0BF90D-B5ED-4345-A43C-41922653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30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5C8D2E-DD74-43B0-BA89-7F9299B24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E3CABF6-E39E-49FE-A517-AB12D02C0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7C0C54-4107-4DE0-BF25-C4E001A70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E8F53D-B3FC-47D0-A210-A63ED5FA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Lesson 10 I'd Like to Have the Fruit Salad | Play Time 1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97AC3C-7A06-4982-8A6B-A7D867BFB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59BF0-0DA6-455A-8F76-EDAC52AA2BE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46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>
            <a:extLst>
              <a:ext uri="{FF2B5EF4-FFF2-40B4-BE49-F238E27FC236}">
                <a16:creationId xmlns:a16="http://schemas.microsoft.com/office/drawing/2014/main" id="{0AB63F33-57C5-4B18-A599-7BC59EEE886C}"/>
              </a:ext>
            </a:extLst>
          </p:cNvPr>
          <p:cNvSpPr/>
          <p:nvPr/>
        </p:nvSpPr>
        <p:spPr>
          <a:xfrm>
            <a:off x="1084082" y="1095378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4470B1AF-0B93-46C5-87B3-9E4D425926FB}"/>
              </a:ext>
            </a:extLst>
          </p:cNvPr>
          <p:cNvSpPr/>
          <p:nvPr/>
        </p:nvSpPr>
        <p:spPr>
          <a:xfrm>
            <a:off x="4050383" y="776139"/>
            <a:ext cx="4703976" cy="4458879"/>
          </a:xfrm>
          <a:prstGeom prst="ellipse">
            <a:avLst/>
          </a:prstGeom>
          <a:pattFill prst="open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8E15F48-134A-443C-8925-4050F23AA842}"/>
              </a:ext>
            </a:extLst>
          </p:cNvPr>
          <p:cNvSpPr/>
          <p:nvPr/>
        </p:nvSpPr>
        <p:spPr>
          <a:xfrm>
            <a:off x="6227974" y="1540009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37E78C-5770-416E-AADF-5C2C45BD4C88}"/>
              </a:ext>
            </a:extLst>
          </p:cNvPr>
          <p:cNvSpPr txBox="1"/>
          <p:nvPr/>
        </p:nvSpPr>
        <p:spPr>
          <a:xfrm>
            <a:off x="1985913" y="2987657"/>
            <a:ext cx="8220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solidFill>
                  <a:schemeClr val="bg1"/>
                </a:solidFill>
                <a:latin typeface="+mj-ea"/>
                <a:ea typeface="+mj-ea"/>
                <a:cs typeface="Aharoni" panose="02010803020104030203" pitchFamily="2" charset="-79"/>
              </a:rPr>
              <a:t>음식 돋보기 게임</a:t>
            </a:r>
          </a:p>
        </p:txBody>
      </p:sp>
      <p:sp>
        <p:nvSpPr>
          <p:cNvPr id="11" name="말풍선: 타원형 10">
            <a:extLst>
              <a:ext uri="{FF2B5EF4-FFF2-40B4-BE49-F238E27FC236}">
                <a16:creationId xmlns:a16="http://schemas.microsoft.com/office/drawing/2014/main" id="{D22F57B6-18AB-42C3-AD16-777A350016AE}"/>
              </a:ext>
            </a:extLst>
          </p:cNvPr>
          <p:cNvSpPr/>
          <p:nvPr/>
        </p:nvSpPr>
        <p:spPr>
          <a:xfrm rot="12828696">
            <a:off x="1046078" y="3876007"/>
            <a:ext cx="1800000" cy="1800000"/>
          </a:xfrm>
          <a:prstGeom prst="wedgeEllipseCallou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13" name="말풍선: 타원형 12">
            <a:extLst>
              <a:ext uri="{FF2B5EF4-FFF2-40B4-BE49-F238E27FC236}">
                <a16:creationId xmlns:a16="http://schemas.microsoft.com/office/drawing/2014/main" id="{0DC0B499-1A21-406C-B457-DBDB3AB11F89}"/>
              </a:ext>
            </a:extLst>
          </p:cNvPr>
          <p:cNvSpPr/>
          <p:nvPr/>
        </p:nvSpPr>
        <p:spPr>
          <a:xfrm rot="2093748">
            <a:off x="9669020" y="1342437"/>
            <a:ext cx="1800000" cy="1800000"/>
          </a:xfrm>
          <a:prstGeom prst="wedgeEllipseCallout">
            <a:avLst/>
          </a:prstGeom>
          <a:solidFill>
            <a:srgbClr val="FFC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C070F8D-B6DA-421F-A2BC-37F25F20527A}"/>
              </a:ext>
            </a:extLst>
          </p:cNvPr>
          <p:cNvSpPr/>
          <p:nvPr/>
        </p:nvSpPr>
        <p:spPr>
          <a:xfrm>
            <a:off x="3112800" y="2277154"/>
            <a:ext cx="1791549" cy="44062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  <a:latin typeface="+mj-ea"/>
                <a:ea typeface="+mj-ea"/>
              </a:rPr>
              <a:t>Play</a:t>
            </a:r>
            <a:r>
              <a:rPr lang="ko-KR" altLang="en-US" b="1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b="1">
                <a:solidFill>
                  <a:schemeClr val="tx1"/>
                </a:solidFill>
                <a:latin typeface="+mj-ea"/>
                <a:ea typeface="+mj-ea"/>
              </a:rPr>
              <a:t>Time</a:t>
            </a:r>
            <a:r>
              <a:rPr lang="ko-KR" altLang="en-US" b="1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b="1">
                <a:solidFill>
                  <a:schemeClr val="tx1"/>
                </a:solidFill>
                <a:latin typeface="+mj-ea"/>
                <a:ea typeface="+mj-ea"/>
              </a:rPr>
              <a:t>1</a:t>
            </a:r>
            <a:endParaRPr lang="ko-KR" altLang="en-US" b="1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8253EF2-FF01-4D43-8829-12C3C54F52CB}"/>
              </a:ext>
            </a:extLst>
          </p:cNvPr>
          <p:cNvGrpSpPr/>
          <p:nvPr/>
        </p:nvGrpSpPr>
        <p:grpSpPr>
          <a:xfrm>
            <a:off x="538542" y="280491"/>
            <a:ext cx="6311043" cy="578621"/>
            <a:chOff x="538542" y="280491"/>
            <a:chExt cx="6311043" cy="578621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C1500814-6DC4-4A9B-9E31-21EC83F990F5}"/>
                </a:ext>
              </a:extLst>
            </p:cNvPr>
            <p:cNvSpPr/>
            <p:nvPr/>
          </p:nvSpPr>
          <p:spPr>
            <a:xfrm>
              <a:off x="538542" y="280491"/>
              <a:ext cx="6311043" cy="578621"/>
            </a:xfrm>
            <a:prstGeom prst="roundRect">
              <a:avLst>
                <a:gd name="adj" fmla="val 35088"/>
              </a:avLst>
            </a:prstGeom>
            <a:noFill/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j-ea"/>
                <a:ea typeface="+mj-ea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D207DB4-E2CB-4C6F-8BE0-CF9B08A52E27}"/>
                </a:ext>
              </a:extLst>
            </p:cNvPr>
            <p:cNvSpPr txBox="1"/>
            <p:nvPr/>
          </p:nvSpPr>
          <p:spPr>
            <a:xfrm>
              <a:off x="642037" y="406807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>
                  <a:solidFill>
                    <a:schemeClr val="bg1"/>
                  </a:solidFill>
                  <a:latin typeface="+mj-ea"/>
                  <a:ea typeface="+mj-ea"/>
                </a:rPr>
                <a:t>초등학교 </a:t>
              </a:r>
              <a:r>
                <a:rPr lang="en-US" altLang="ko-KR">
                  <a:solidFill>
                    <a:schemeClr val="bg1"/>
                  </a:solidFill>
                  <a:latin typeface="+mj-ea"/>
                  <a:ea typeface="+mj-ea"/>
                </a:rPr>
                <a:t>6</a:t>
              </a:r>
              <a:endParaRPr lang="ko-KR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EEF0CBE9-9998-4F2F-A197-0BDF7587AE3A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B7DC60-3CC9-44A6-B60A-D704DA4B4E81}"/>
                </a:ext>
              </a:extLst>
            </p:cNvPr>
            <p:cNvSpPr txBox="1"/>
            <p:nvPr/>
          </p:nvSpPr>
          <p:spPr>
            <a:xfrm>
              <a:off x="2316395" y="378929"/>
              <a:ext cx="442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>
                  <a:solidFill>
                    <a:schemeClr val="bg1"/>
                  </a:solidFill>
                  <a:latin typeface="+mj-ea"/>
                  <a:ea typeface="+mj-ea"/>
                </a:rPr>
                <a:t>10. I’d Like to Have the Fruit Salad</a:t>
              </a:r>
              <a:endParaRPr lang="ko-KR" altLang="en-US" sz="2000" b="1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D0DAE3A-BE78-469F-8898-904F1570038C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3D9A3C7F-4ECD-4E87-84EF-D7A0C91F9A6F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r"/>
              <a:r>
                <a:rPr lang="ko-KR" altLang="en-US" sz="1600">
                  <a:solidFill>
                    <a:schemeClr val="tx1"/>
                  </a:solidFill>
                  <a:latin typeface="+mj-ea"/>
                  <a:ea typeface="+mj-ea"/>
                </a:rPr>
                <a:t>교과서</a:t>
              </a:r>
              <a:r>
                <a:rPr lang="en-US" altLang="ko-KR" sz="1600">
                  <a:solidFill>
                    <a:schemeClr val="tx1"/>
                  </a:solidFill>
                  <a:latin typeface="+mj-ea"/>
                  <a:ea typeface="+mj-ea"/>
                </a:rPr>
                <a:t> 143</a:t>
              </a:r>
              <a:r>
                <a:rPr lang="ko-KR" altLang="en-US" sz="1600">
                  <a:solidFill>
                    <a:schemeClr val="tx1"/>
                  </a:solidFill>
                  <a:latin typeface="+mj-ea"/>
                  <a:ea typeface="+mj-ea"/>
                </a:rPr>
                <a:t>쪽</a:t>
              </a:r>
            </a:p>
          </p:txBody>
        </p:sp>
        <p:pic>
          <p:nvPicPr>
            <p:cNvPr id="20" name="그래픽 19" descr="펼쳐진 책">
              <a:extLst>
                <a:ext uri="{FF2B5EF4-FFF2-40B4-BE49-F238E27FC236}">
                  <a16:creationId xmlns:a16="http://schemas.microsoft.com/office/drawing/2014/main" id="{D9139928-C428-4A47-9F6E-576652AA6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264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" y="-2"/>
            <a:ext cx="12187244" cy="6858002"/>
          </a:xfrm>
          <a:prstGeom prst="rect">
            <a:avLst/>
          </a:prstGeom>
        </p:spPr>
      </p:pic>
      <p:pic>
        <p:nvPicPr>
          <p:cNvPr id="9" name="그래픽 8" descr="돋보기">
            <a:extLst>
              <a:ext uri="{FF2B5EF4-FFF2-40B4-BE49-F238E27FC236}">
                <a16:creationId xmlns:a16="http://schemas.microsoft.com/office/drawing/2014/main" id="{3B5A284B-1962-411C-BA14-2D7FC0F2D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E28462-9052-4600-8F88-5DE86964C3CD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00C7594-8341-4201-84BA-E1AD7149EB39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3" name="사용언어">
            <a:extLst>
              <a:ext uri="{FF2B5EF4-FFF2-40B4-BE49-F238E27FC236}">
                <a16:creationId xmlns:a16="http://schemas.microsoft.com/office/drawing/2014/main" id="{B31DDB74-4FB0-4CDB-B5C6-9DF709EDD810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4D09D1A7-075D-4551-9FD6-704547CD0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9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" y="-2"/>
            <a:ext cx="12187244" cy="6858002"/>
          </a:xfrm>
          <a:prstGeom prst="rect">
            <a:avLst/>
          </a:prstGeom>
        </p:spPr>
      </p:pic>
      <p:pic>
        <p:nvPicPr>
          <p:cNvPr id="9" name="그래픽 8" descr="돋보기">
            <a:extLst>
              <a:ext uri="{FF2B5EF4-FFF2-40B4-BE49-F238E27FC236}">
                <a16:creationId xmlns:a16="http://schemas.microsoft.com/office/drawing/2014/main" id="{3B5A284B-1962-411C-BA14-2D7FC0F2D0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E28462-9052-4600-8F88-5DE86964C3CD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61B9E1C-8DFD-4FC9-A299-5983486C501D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5" name="사용언어">
            <a:extLst>
              <a:ext uri="{FF2B5EF4-FFF2-40B4-BE49-F238E27FC236}">
                <a16:creationId xmlns:a16="http://schemas.microsoft.com/office/drawing/2014/main" id="{06D6C724-E6C4-4FDE-A7E0-E481CD902BCC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9EC424A5-030A-4147-8A5C-D7FF34FD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986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" y="-1"/>
            <a:ext cx="12187244" cy="6858001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7A47D4AB-BD38-49BE-8206-37438028D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F68C7-0FA4-4DB8-BA77-6BF3702813E4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7CE54B3-1C38-4847-B472-028FA853C101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F90AEE73-DF95-4773-97BA-3D744309281B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B948DC91-AE69-41F7-AA98-322E1D305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82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" y="-1"/>
            <a:ext cx="12187244" cy="6858001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05B65759-5A94-4E29-8DD4-1DC447987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111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6" y="-1"/>
            <a:ext cx="12187244" cy="6858001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E582E184-C181-40F7-B880-3D29128F3389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5D550B0B-821B-461B-A3E4-E0ACF781996F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80FAD2CA-B6F1-41BC-A1CE-9874854C7BA1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B7FE59E3-B233-4070-9597-56AA4E16B50B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C093CE46-44F6-4B92-A5DA-D95A40567340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59A0C7B4-2DB2-4F7E-85C6-30C77809CE11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968A33-75B5-4AA7-800B-760E1E38DB28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lemon juice </a:t>
              </a:r>
              <a:r>
                <a:rPr lang="ko-KR" altLang="en-US" sz="2000" b="1">
                  <a:solidFill>
                    <a:srgbClr val="6B4AF1"/>
                  </a:solidFill>
                </a:rPr>
                <a:t>레몬 주스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0EF97F02-91E0-4D10-8198-E197C91C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1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9BB27D5B-0B7F-4B5B-83A6-8006DB589900}"/>
              </a:ext>
            </a:extLst>
          </p:cNvPr>
          <p:cNvSpPr/>
          <p:nvPr/>
        </p:nvSpPr>
        <p:spPr>
          <a:xfrm>
            <a:off x="6227974" y="1540009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Q3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F74A43F8-C198-4E91-B250-6992BEA8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85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6F9B3408-3245-4A0A-A82B-FA6845B9B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5C717F-B315-4B6A-8092-0F234CF1EDC9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A2013EA-E83C-478A-8327-E120FC39177C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FCF03D81-B71B-4F7E-86C2-A1E71E32FE84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FAE407C9-96DB-4C79-8502-637562A0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8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6F9B3408-3245-4A0A-A82B-FA6845B9B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5C717F-B315-4B6A-8092-0F234CF1EDC9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A6C1ADF-F887-4D0B-ABBE-45D95373883A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0DE86642-E9F9-41B3-A52B-D8EBF51F61DF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3E5D10A7-8919-4944-9AFF-421609045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424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E9664E2E-6950-4BF6-914D-4BFA29E39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36A040-9F63-488A-9579-EE58BCD95491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8D09D18-2C5C-4BA8-B5B5-BA0A5A7884D1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82D11924-7047-4C9E-B74F-3AA80F83EB81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49285FAD-136D-46B6-A161-ACF93DE1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23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A4DB6CEE-AC78-441D-8D46-16F6FCEE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27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02BD505-9DF4-4E11-A3A3-7BC3C55D2CAF}"/>
              </a:ext>
            </a:extLst>
          </p:cNvPr>
          <p:cNvSpPr txBox="1"/>
          <p:nvPr/>
        </p:nvSpPr>
        <p:spPr>
          <a:xfrm>
            <a:off x="475377" y="2630206"/>
            <a:ext cx="6744983" cy="336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1"/>
                </a:solidFill>
                <a:latin typeface="+mn-ea"/>
              </a:rPr>
              <a:t>모둠 친구들과 확대 사진을 보고 어떤 음식인지 의논해요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1"/>
                </a:solidFill>
                <a:latin typeface="+mn-ea"/>
              </a:rPr>
              <a:t>먼저 손을 든 모둠이 사진에 맞게 음식을 주문하고 맛을 표현해요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음식의 이름과 어울리는 맛을 맞힌 모둠은 점수를 얻어요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.</a:t>
            </a:r>
          </a:p>
          <a:p>
            <a:pPr marL="358775">
              <a:lnSpc>
                <a:spcPct val="150000"/>
              </a:lnSpc>
            </a:pP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주의</a:t>
            </a:r>
            <a:r>
              <a:rPr lang="en-US" altLang="ko-KR" b="1" i="1" dirty="0">
                <a:solidFill>
                  <a:srgbClr val="FFFF00"/>
                </a:solidFill>
                <a:latin typeface="+mn-ea"/>
              </a:rPr>
              <a:t>:</a:t>
            </a:r>
            <a:r>
              <a:rPr lang="en-US" altLang="ko-KR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모둠이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말한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답이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정답이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아닌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경우</a:t>
            </a:r>
            <a:r>
              <a:rPr lang="en-US" altLang="ko-KR" b="1" i="1" dirty="0">
                <a:solidFill>
                  <a:srgbClr val="FFFF00"/>
                </a:solidFill>
                <a:latin typeface="+mn-ea"/>
              </a:rPr>
              <a:t>,</a:t>
            </a:r>
            <a:r>
              <a:rPr lang="en-US" altLang="ko-KR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그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문제에서는</a:t>
            </a:r>
            <a:r>
              <a:rPr lang="ko-KR" altLang="en-US" b="1" i="1" spc="300" dirty="0">
                <a:solidFill>
                  <a:srgbClr val="FFFF00"/>
                </a:solidFill>
                <a:latin typeface="+mn-ea"/>
              </a:rPr>
              <a:t> </a:t>
            </a:r>
            <a:r>
              <a:rPr lang="ko-KR" altLang="en-US" b="1" i="1" dirty="0">
                <a:solidFill>
                  <a:srgbClr val="FFFF00"/>
                </a:solidFill>
                <a:latin typeface="+mn-ea"/>
              </a:rPr>
              <a:t>더 이상 손을 들 수 없으니 신중하게 생각해서 답을 말해요</a:t>
            </a:r>
            <a:r>
              <a:rPr lang="en-US" altLang="ko-KR" b="1" i="1" dirty="0">
                <a:solidFill>
                  <a:srgbClr val="FFFF00"/>
                </a:solidFill>
                <a:latin typeface="+mn-ea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 startAt="4"/>
            </a:pP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점수를 가장 많이 모은 모둠이 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‘</a:t>
            </a: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음식 돋보기 게임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’</a:t>
            </a: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의 우승자가 되어요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.</a:t>
            </a: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AC2E63-1B23-4EEA-B34B-CCD2388ECE18}"/>
              </a:ext>
            </a:extLst>
          </p:cNvPr>
          <p:cNvSpPr txBox="1"/>
          <p:nvPr/>
        </p:nvSpPr>
        <p:spPr>
          <a:xfrm>
            <a:off x="392783" y="1191017"/>
            <a:ext cx="35759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>
                <a:solidFill>
                  <a:schemeClr val="bg1"/>
                </a:solidFill>
                <a:latin typeface="+mn-ea"/>
                <a:cs typeface="Aharoni" panose="02010803020104030203" pitchFamily="2" charset="-79"/>
              </a:rPr>
              <a:t>활동 방법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AA9D833-14E4-4173-B11F-1CDA554D0B3D}"/>
              </a:ext>
            </a:extLst>
          </p:cNvPr>
          <p:cNvSpPr/>
          <p:nvPr/>
        </p:nvSpPr>
        <p:spPr>
          <a:xfrm>
            <a:off x="392782" y="561085"/>
            <a:ext cx="2507493" cy="44062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solidFill>
                  <a:schemeClr val="tx1"/>
                </a:solidFill>
                <a:latin typeface="+mn-ea"/>
              </a:rPr>
              <a:t>음식 돋보기 게임</a:t>
            </a:r>
          </a:p>
        </p:txBody>
      </p:sp>
      <p:pic>
        <p:nvPicPr>
          <p:cNvPr id="11" name="그래픽 10" descr="대상">
            <a:extLst>
              <a:ext uri="{FF2B5EF4-FFF2-40B4-BE49-F238E27FC236}">
                <a16:creationId xmlns:a16="http://schemas.microsoft.com/office/drawing/2014/main" id="{9540CB73-413B-46FE-BE0E-E48A7CCD0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4481" y="3766574"/>
            <a:ext cx="720000" cy="7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1DF576-E14F-4480-BC07-57AA6D7BC654}"/>
              </a:ext>
            </a:extLst>
          </p:cNvPr>
          <p:cNvSpPr txBox="1"/>
          <p:nvPr/>
        </p:nvSpPr>
        <p:spPr>
          <a:xfrm>
            <a:off x="8011740" y="3895742"/>
            <a:ext cx="362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54238" algn="l"/>
              </a:tabLst>
            </a:pPr>
            <a:r>
              <a:rPr lang="en-US" altLang="ko-KR" sz="2400" b="1">
                <a:solidFill>
                  <a:schemeClr val="bg1"/>
                </a:solidFill>
                <a:latin typeface="+mn-ea"/>
              </a:rPr>
              <a:t>1000</a:t>
            </a:r>
            <a:r>
              <a:rPr lang="ko-KR" altLang="en-US" sz="2400" b="1">
                <a:solidFill>
                  <a:schemeClr val="bg1"/>
                </a:solidFill>
                <a:latin typeface="+mn-ea"/>
              </a:rPr>
              <a:t>배 근접 사진    점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A95CBDD-3F0B-4F89-8956-00A8A0D22442}"/>
              </a:ext>
            </a:extLst>
          </p:cNvPr>
          <p:cNvSpPr/>
          <p:nvPr/>
        </p:nvSpPr>
        <p:spPr>
          <a:xfrm>
            <a:off x="10618394" y="3772631"/>
            <a:ext cx="37083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000" b="1" cap="none" spc="0">
                <a:ln w="10160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2</a:t>
            </a:r>
          </a:p>
        </p:txBody>
      </p:sp>
      <p:pic>
        <p:nvPicPr>
          <p:cNvPr id="12" name="그래픽 11" descr="대상">
            <a:extLst>
              <a:ext uri="{FF2B5EF4-FFF2-40B4-BE49-F238E27FC236}">
                <a16:creationId xmlns:a16="http://schemas.microsoft.com/office/drawing/2014/main" id="{7E5EF805-638C-4BC4-91DD-4F26E1022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8973" y="4620639"/>
            <a:ext cx="720000" cy="72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E5B63B-F135-495E-BAA5-2D250D28108E}"/>
              </a:ext>
            </a:extLst>
          </p:cNvPr>
          <p:cNvSpPr txBox="1"/>
          <p:nvPr/>
        </p:nvSpPr>
        <p:spPr>
          <a:xfrm>
            <a:off x="8011740" y="4749807"/>
            <a:ext cx="3768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54238" algn="l"/>
              </a:tabLst>
            </a:pPr>
            <a:r>
              <a:rPr lang="en-US" altLang="ko-KR" sz="2400" b="1" dirty="0">
                <a:solidFill>
                  <a:schemeClr val="bg1"/>
                </a:solidFill>
                <a:latin typeface="+mn-ea"/>
              </a:rPr>
              <a:t>500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</a:rPr>
              <a:t>배 근접 사진      점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3E88DB6F-7E0E-4827-B240-CEBF552D1F1C}"/>
              </a:ext>
            </a:extLst>
          </p:cNvPr>
          <p:cNvSpPr/>
          <p:nvPr/>
        </p:nvSpPr>
        <p:spPr>
          <a:xfrm>
            <a:off x="10618394" y="4626696"/>
            <a:ext cx="37083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000" b="1" cap="none" spc="0">
                <a:ln w="10160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1</a:t>
            </a:r>
          </a:p>
        </p:txBody>
      </p:sp>
      <p:pic>
        <p:nvPicPr>
          <p:cNvPr id="20" name="그래픽 19" descr="대상">
            <a:extLst>
              <a:ext uri="{FF2B5EF4-FFF2-40B4-BE49-F238E27FC236}">
                <a16:creationId xmlns:a16="http://schemas.microsoft.com/office/drawing/2014/main" id="{CE264270-E0CC-4BBC-BBD6-CA2A70F0E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98973" y="2947518"/>
            <a:ext cx="720000" cy="720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7B37148-1087-44B2-9ADC-79C064E03528}"/>
              </a:ext>
            </a:extLst>
          </p:cNvPr>
          <p:cNvSpPr txBox="1"/>
          <p:nvPr/>
        </p:nvSpPr>
        <p:spPr>
          <a:xfrm>
            <a:off x="8011740" y="3076686"/>
            <a:ext cx="3623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154238" algn="l"/>
                <a:tab pos="2511425" algn="l"/>
              </a:tabLst>
            </a:pPr>
            <a:r>
              <a:rPr lang="en-US" altLang="ko-KR" sz="2400" b="1">
                <a:solidFill>
                  <a:schemeClr val="bg1"/>
                </a:solidFill>
                <a:latin typeface="+mn-ea"/>
              </a:rPr>
              <a:t>2000</a:t>
            </a:r>
            <a:r>
              <a:rPr lang="ko-KR" altLang="en-US" sz="2400" b="1">
                <a:solidFill>
                  <a:schemeClr val="bg1"/>
                </a:solidFill>
                <a:latin typeface="+mn-ea"/>
              </a:rPr>
              <a:t>배 근접 사진    점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A7EB0C5-4ADB-41B7-8FAD-DF8EBFB15943}"/>
              </a:ext>
            </a:extLst>
          </p:cNvPr>
          <p:cNvSpPr/>
          <p:nvPr/>
        </p:nvSpPr>
        <p:spPr>
          <a:xfrm>
            <a:off x="10618394" y="2953575"/>
            <a:ext cx="370837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000" b="1">
                <a:ln w="10160">
                  <a:noFill/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</a:rPr>
              <a:t>3</a:t>
            </a:r>
            <a:endParaRPr lang="en-US" altLang="ko-KR" sz="4000" b="1" cap="none" spc="0">
              <a:ln w="10160">
                <a:noFill/>
                <a:prstDash val="solid"/>
              </a:ln>
              <a:solidFill>
                <a:srgbClr val="FFC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180791A-DFD2-45BD-8C43-6051FF16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931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37B620AE-B18D-4F7B-8072-2EC0C496467F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D3CAB245-0D19-454A-A267-D08E9084FE7F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C3A4D3B-9689-4647-ADE0-21749E5709D5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13795CF-2C3E-4CE0-9942-F75F4C61BC59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4B360E79-4350-4E7B-AE51-B45B32E350FD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B18B3D3-7F4F-49AB-8D7F-E7E8E6740CAD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597A2E-7BA9-4766-99BF-8EBD729F803E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kimchi </a:t>
              </a:r>
              <a:r>
                <a:rPr lang="ko-KR" altLang="en-US" sz="2000" b="1">
                  <a:solidFill>
                    <a:srgbClr val="6B4AF1"/>
                  </a:solidFill>
                </a:rPr>
                <a:t>김치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6" name="바닥글 개체 틀 1">
            <a:extLst>
              <a:ext uri="{FF2B5EF4-FFF2-40B4-BE49-F238E27FC236}">
                <a16:creationId xmlns:a16="http://schemas.microsoft.com/office/drawing/2014/main" id="{6E09142B-E33E-4AD4-979F-566052B7E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8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3BE33E4A-D891-4B23-A9BD-75F1EDA83B21}"/>
              </a:ext>
            </a:extLst>
          </p:cNvPr>
          <p:cNvSpPr/>
          <p:nvPr/>
        </p:nvSpPr>
        <p:spPr>
          <a:xfrm>
            <a:off x="1084082" y="1095378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Q4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177C124A-2633-41B3-83F4-C6BD5698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750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105BC-C3C3-4CE8-9906-0680DF706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A71BA019-235C-46FC-AC98-2F19E08C5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4E190-77B7-4C56-91D8-F67CED7F973B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BA377C5-92D3-4AF4-8B48-130E702CAD9D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681B2D90-46AE-4851-89AD-5312F6021E45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897EC0FB-7867-4617-91A1-E9EC49199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15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105BC-C3C3-4CE8-9906-0680DF706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A71BA019-235C-46FC-AC98-2F19E08C5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4E190-77B7-4C56-91D8-F67CED7F973B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87EA47F-B4C8-486E-97EC-2030589D29B0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77A00828-6C52-48E3-A9A1-352F4E422A86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5E060B7E-F164-4DF9-B41B-69947166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13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105BC-C3C3-4CE8-9906-0680DF706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BAC61CCD-D8AC-47B5-8042-F6E4DCFB3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5F2F4D-F42B-4AB1-86B4-13167957267A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77C9346-BF30-4347-8159-94B2889BB99F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F9EDD216-B69C-4D9D-BB73-7CB86CA4913D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F623355B-A8C4-4A1D-B705-D74AD363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173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105BC-C3C3-4CE8-9906-0680DF706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383DE411-C9DF-4167-9506-22541309C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185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4B105BC-C3C3-4CE8-9906-0680DF7061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81A377E5-099B-4081-AA08-8CDC7612CD64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1B945DD-B166-47C3-B542-27B2E4CDC599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DE41A0E5-BDD4-40FD-B132-282F6A7F1867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128C80AC-6DAB-4FED-A937-2063FA61BAB7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744C2AA-61B7-4F3A-99E9-52A2B4473CBA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E04506F5-15AD-47E4-A20B-8FECEF3F8323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DED808-9B58-49E2-A668-949F62B6F22B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steak </a:t>
              </a:r>
              <a:r>
                <a:rPr lang="ko-KR" altLang="en-US" sz="2000" b="1">
                  <a:solidFill>
                    <a:srgbClr val="6B4AF1"/>
                  </a:solidFill>
                </a:rPr>
                <a:t>스테이크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7" name="바닥글 개체 틀 1">
            <a:extLst>
              <a:ext uri="{FF2B5EF4-FFF2-40B4-BE49-F238E27FC236}">
                <a16:creationId xmlns:a16="http://schemas.microsoft.com/office/drawing/2014/main" id="{D4AA1B14-3BE0-443B-93E9-2471E6F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95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4A09C13E-6BD3-4CCD-A98E-A5E45FAAE934}"/>
              </a:ext>
            </a:extLst>
          </p:cNvPr>
          <p:cNvSpPr/>
          <p:nvPr/>
        </p:nvSpPr>
        <p:spPr>
          <a:xfrm>
            <a:off x="4487112" y="334650"/>
            <a:ext cx="4703976" cy="4458879"/>
          </a:xfrm>
          <a:prstGeom prst="ellipse">
            <a:avLst/>
          </a:prstGeom>
          <a:pattFill prst="open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Q5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02BBFA4-D4D9-457C-8EBF-215E3855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896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4C7543-A8FF-4A8D-B220-DC2716F00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0854CCA8-5649-465F-909A-D99A27CC5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F80335-667D-441E-AA4B-27844CA64293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4F5DEA2-1F35-492D-951F-3DBE9B629624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42E5C6E8-BD4D-4421-8DED-527FAA1A49C4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08970009-93E4-490B-ABEA-484820EC6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30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4C7543-A8FF-4A8D-B220-DC2716F00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0854CCA8-5649-465F-909A-D99A27CC5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F80335-667D-441E-AA4B-27844CA64293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E86B9F8-4A8C-429E-A5BB-1ED3AF1C1E76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AFA0FB70-92DE-4D01-8E99-5DD3732F6F16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CFC15F97-4276-4072-AFBD-912D04B22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50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E12C84AC-4877-401B-9CC0-3BFA008EE5B7}"/>
              </a:ext>
            </a:extLst>
          </p:cNvPr>
          <p:cNvSpPr/>
          <p:nvPr/>
        </p:nvSpPr>
        <p:spPr>
          <a:xfrm>
            <a:off x="1084082" y="1095378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 dirty="0"/>
                <a:t>Q1</a:t>
              </a:r>
              <a:endParaRPr lang="ko-KR" altLang="en-US" sz="9600" b="1" dirty="0"/>
            </a:p>
          </p:txBody>
        </p:sp>
      </p:grpSp>
      <p:sp>
        <p:nvSpPr>
          <p:cNvPr id="9" name="바닥글 개체 틀 1">
            <a:extLst>
              <a:ext uri="{FF2B5EF4-FFF2-40B4-BE49-F238E27FC236}">
                <a16:creationId xmlns:a16="http://schemas.microsoft.com/office/drawing/2014/main" id="{3BFE38D0-785F-49DA-A243-5A46F0E58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08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4C7543-A8FF-4A8D-B220-DC2716F00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5137CA86-77D1-42BF-9DC3-96B27A2FE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35A3FE-2A23-47F8-8A8D-614D0B32F98C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6FBCA33-0B26-4B74-A4A1-C183D2362643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D8319688-2921-481E-9AAD-A68CB8C27B4A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8963D6A3-0880-4A1B-A4B8-324595A5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14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4C7543-A8FF-4A8D-B220-DC2716F00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6D407F4D-8CB8-4387-A36E-CF8021D9B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60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194C7543-A8FF-4A8D-B220-DC2716F005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8129EBDE-C215-49B8-A241-D471C7410405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6FB16CF0-7B27-45E1-92C8-A0CD86CE8CF0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C00CAD8-B27E-4DE0-8A89-A0FA826320BC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F7F3028F-5A20-43E0-B77E-00EE728636BE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EC76DEC2-1DA8-4219-90CA-F3069652C30A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222E17B0-54C2-4F90-9E57-66A324B49693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FFA2F7-C005-44C2-95A2-286D9896E35A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fruit salad </a:t>
              </a:r>
              <a:r>
                <a:rPr lang="ko-KR" altLang="en-US" sz="2000" b="1">
                  <a:solidFill>
                    <a:srgbClr val="6B4AF1"/>
                  </a:solidFill>
                </a:rPr>
                <a:t>과일 샐러드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8A1B22E5-132B-453E-8640-E88F3117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35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C68FA684-958C-4647-B630-DCDCBCABDE52}"/>
              </a:ext>
            </a:extLst>
          </p:cNvPr>
          <p:cNvSpPr/>
          <p:nvPr/>
        </p:nvSpPr>
        <p:spPr>
          <a:xfrm>
            <a:off x="6227974" y="1540009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Q6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C33FA438-4828-4792-9A35-88743C69B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12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01416A-A92E-482D-BCF2-A696FF05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CF2B6DCA-802F-4CB2-8659-5CBFDE78B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FA91A5-51FA-4113-859B-77F4ACFE8B2D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DA5A5E-A638-4517-B23D-5C1D6C52BA3E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DCF75432-F155-4869-8D82-61650809CB87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3E350C7A-8CFF-43AA-8D23-30063FF5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92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01416A-A92E-482D-BCF2-A696FF05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CF2B6DCA-802F-4CB2-8659-5CBFDE78B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FA91A5-51FA-4113-859B-77F4ACFE8B2D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62526FF-9ECF-410C-B70A-37580205FCBC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DEF32691-02C6-4406-A3D7-381F9CDF2159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EAA6C564-7502-4EC0-A1BC-E50B71E0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89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01416A-A92E-482D-BCF2-A696FF05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87C8115D-7229-45AC-9D90-C2A0D34BA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89B262-18C3-49A7-A13F-232ED213215B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E25EDB8-C7DB-48A9-AE69-6DED202B2F98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343A13B6-98F2-4291-939B-244AD943E715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351261E3-29E0-425F-A19C-B345B10CD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08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01416A-A92E-482D-BCF2-A696FF05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98DD50D5-E2CA-4765-8FFF-671FC99C3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4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501416A-A92E-482D-BCF2-A696FF052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14437996-6384-4707-AC3D-7B6A77E9F779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96680848-89A8-4AAD-8643-5B0D389BC484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3CAE16E3-48E6-4031-B51C-3E9A5E38FBF5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BD18F5-9539-4B68-A44C-1B854C4D5F23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3E0B0834-C0D3-4619-9021-907DA27CCFB0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44AAE599-14F5-4579-B4F1-E7C49E37BF6B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2F16F6-1F8C-4386-8848-A74FD6077200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 err="1"/>
                <a:t>tteokbokki</a:t>
              </a:r>
              <a:r>
                <a:rPr lang="en-US" altLang="ko-KR" sz="4800" b="1" dirty="0"/>
                <a:t> </a:t>
              </a:r>
              <a:r>
                <a:rPr lang="ko-KR" altLang="en-US" sz="2000" b="1" dirty="0">
                  <a:solidFill>
                    <a:srgbClr val="6B4AF1"/>
                  </a:solidFill>
                </a:rPr>
                <a:t>떡볶이</a:t>
              </a:r>
              <a:endParaRPr lang="ko-KR" altLang="en-US" sz="4800" b="1" dirty="0">
                <a:solidFill>
                  <a:srgbClr val="6B4AF1"/>
                </a:solidFill>
              </a:endParaRPr>
            </a:p>
          </p:txBody>
        </p: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CE47D1CF-9260-48B0-8690-D325865BA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7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2CBC0408-5107-4A30-9980-7E9CB0473939}"/>
              </a:ext>
            </a:extLst>
          </p:cNvPr>
          <p:cNvSpPr/>
          <p:nvPr/>
        </p:nvSpPr>
        <p:spPr>
          <a:xfrm>
            <a:off x="1084082" y="1095378"/>
            <a:ext cx="4703976" cy="4458879"/>
          </a:xfrm>
          <a:prstGeom prst="ellipse">
            <a:avLst/>
          </a:prstGeom>
          <a:pattFill prst="solid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Q7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CAB94412-CD9B-4900-86FE-8B9DAE2B0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44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61" y="-44878"/>
            <a:ext cx="12178939" cy="6902878"/>
          </a:xfrm>
          <a:prstGeom prst="rect">
            <a:avLst/>
          </a:prstGeom>
        </p:spPr>
      </p:pic>
      <p:pic>
        <p:nvPicPr>
          <p:cNvPr id="9" name="그래픽 8" descr="돋보기">
            <a:extLst>
              <a:ext uri="{FF2B5EF4-FFF2-40B4-BE49-F238E27FC236}">
                <a16:creationId xmlns:a16="http://schemas.microsoft.com/office/drawing/2014/main" id="{5A688001-9D59-4BD6-91C5-E831E43DF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9AA2E0-CAC5-4AB9-9212-3593DBAA966F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80813B6-43D6-415F-8E03-62EE43D7A85A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 dirty="0">
                <a:solidFill>
                  <a:srgbClr val="7030A0"/>
                </a:solidFill>
              </a:rPr>
              <a:t>T: </a:t>
            </a:r>
            <a:r>
              <a:rPr lang="en-US" altLang="ko-KR" sz="2000" b="1" dirty="0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 dirty="0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 dirty="0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 dirty="0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8" name="사용언어">
            <a:extLst>
              <a:ext uri="{FF2B5EF4-FFF2-40B4-BE49-F238E27FC236}">
                <a16:creationId xmlns:a16="http://schemas.microsoft.com/office/drawing/2014/main" id="{BB9D0FBB-1741-4051-B8E1-2076C2BE29CE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12" name="바닥글 개체 틀 1">
            <a:extLst>
              <a:ext uri="{FF2B5EF4-FFF2-40B4-BE49-F238E27FC236}">
                <a16:creationId xmlns:a16="http://schemas.microsoft.com/office/drawing/2014/main" id="{E54624BE-3C24-4AD0-92A2-5688CD56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21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0F82B8-AED1-45F0-878D-49B79180F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099758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652D0C6C-FF1F-48D0-ABA6-3F445A2DC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ECE28-725F-4C50-BD5A-A87E52D651EE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solidFill>
                  <a:schemeClr val="bg1"/>
                </a:solidFill>
                <a:latin typeface="+mn-ea"/>
              </a:rPr>
              <a:t>2000X</a:t>
            </a:r>
            <a:endParaRPr lang="ko-KR" altLang="en-US" sz="28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313188F-A407-4CEC-A106-3E477D2AFE6D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C12A4652-7894-4BE4-8BC0-312F249272B8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B81992A8-7F53-440B-91C7-975A8096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48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0F82B8-AED1-45F0-878D-49B79180F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652D0C6C-FF1F-48D0-ABA6-3F445A2DC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ECE28-725F-4C50-BD5A-A87E52D651EE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solidFill>
                  <a:schemeClr val="bg1"/>
                </a:solidFill>
                <a:latin typeface="+mn-ea"/>
              </a:rPr>
              <a:t>1000X</a:t>
            </a:r>
            <a:endParaRPr lang="ko-KR" altLang="en-US" sz="28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7956749-E181-4833-B02C-75A7531C691C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421660F1-4C49-47C3-B5BD-6AA5CAA110D3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267525C2-24E2-4FDF-ADDA-48A50C7CA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48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0F82B8-AED1-45F0-878D-49B79180F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B8890A5A-C93E-4E94-871A-5EBAB05FDF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B1984F-21CE-48BB-ADB9-165129C62BFF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solidFill>
                  <a:schemeClr val="bg1"/>
                </a:solidFill>
                <a:latin typeface="+mn-ea"/>
              </a:rPr>
              <a:t>500X</a:t>
            </a:r>
            <a:endParaRPr lang="ko-KR" altLang="en-US" sz="2800" b="1">
              <a:solidFill>
                <a:schemeClr val="bg1"/>
              </a:solidFill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2BA4C6-F56D-4E6C-858F-3DF523F9E896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0" name="사용언어">
            <a:extLst>
              <a:ext uri="{FF2B5EF4-FFF2-40B4-BE49-F238E27FC236}">
                <a16:creationId xmlns:a16="http://schemas.microsoft.com/office/drawing/2014/main" id="{38E6E176-C830-4442-84AE-27D52846D71F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14663FB7-F4E7-4E2F-B167-196B46AF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147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0F82B8-AED1-45F0-878D-49B79180F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75"/>
          <a:stretch/>
        </p:blipFill>
        <p:spPr>
          <a:xfrm>
            <a:off x="0" y="0"/>
            <a:ext cx="12193220" cy="71374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1BE3DA9F-2ED3-4AC2-8301-5361B72D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787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E0F82B8-AED1-45F0-878D-49B79180F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75"/>
          <a:stretch/>
        </p:blipFill>
        <p:spPr>
          <a:xfrm>
            <a:off x="0" y="0"/>
            <a:ext cx="12193220" cy="7137400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B24B6F58-1105-43E5-92FC-2D14F15659F5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DFE6C4BF-F5B7-4667-8D92-790428B0BFD0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3D76D1CE-3C43-4BC3-AFDC-5C84873A371D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882C456D-910E-4AD3-9EF5-3CA6A7A49FDC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C81B6AFE-E34C-4358-8F8F-24B5D53EA914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05B9A178-636F-4CE3-A0BB-9D64EFD71AF7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4B4392-AFEE-49AD-9011-26ECED4B95D0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cake </a:t>
              </a:r>
              <a:r>
                <a:rPr lang="ko-KR" altLang="en-US" sz="2000" b="1">
                  <a:solidFill>
                    <a:srgbClr val="6B4AF1"/>
                  </a:solidFill>
                </a:rPr>
                <a:t>케이크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8" name="바닥글 개체 틀 1">
            <a:extLst>
              <a:ext uri="{FF2B5EF4-FFF2-40B4-BE49-F238E27FC236}">
                <a16:creationId xmlns:a16="http://schemas.microsoft.com/office/drawing/2014/main" id="{054446BC-82E2-41E4-8144-DE41668D1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E75CC7A1-0E40-4DB2-B18A-D824835D2A71}"/>
              </a:ext>
            </a:extLst>
          </p:cNvPr>
          <p:cNvSpPr/>
          <p:nvPr/>
        </p:nvSpPr>
        <p:spPr>
          <a:xfrm>
            <a:off x="4487112" y="334650"/>
            <a:ext cx="4703976" cy="4458879"/>
          </a:xfrm>
          <a:prstGeom prst="ellipse">
            <a:avLst/>
          </a:prstGeom>
          <a:pattFill prst="open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Q8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80ABD518-BF44-4A0D-A409-828EE032A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0382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3B9DA0-177C-47F3-B057-AE4F3AD81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53900" cy="68199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8F89F4DF-DD2F-42C1-96AA-461FFC929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5E99AF-07A6-42A3-A9B0-B720B28BE3C7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2000X</a:t>
            </a:r>
            <a:endParaRPr lang="ko-KR" altLang="en-US" sz="2800" b="1"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D36EE85-7CDA-4C78-A7D3-CD2757ADB005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9" name="사용언어">
            <a:extLst>
              <a:ext uri="{FF2B5EF4-FFF2-40B4-BE49-F238E27FC236}">
                <a16:creationId xmlns:a16="http://schemas.microsoft.com/office/drawing/2014/main" id="{10CE8F3D-A31E-4EDA-8DED-96AF0A61BB98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BE8D0D8F-C5EC-4870-93CC-FCCFD818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amera.wav"/>
          </p:stSnd>
        </p:sndAc>
      </p:transition>
    </mc:Choice>
    <mc:Fallback xmlns="">
      <p:transition spd="slow"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3B9DA0-177C-47F3-B057-AE4F3AD81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8F89F4DF-DD2F-42C1-96AA-461FFC929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5E99AF-07A6-42A3-A9B0-B720B28BE3C7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6B62DC5-769B-4697-B822-F895D1190A65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9" name="사용언어">
            <a:extLst>
              <a:ext uri="{FF2B5EF4-FFF2-40B4-BE49-F238E27FC236}">
                <a16:creationId xmlns:a16="http://schemas.microsoft.com/office/drawing/2014/main" id="{EC7412D0-6EF3-4D14-AB0B-2F3FE71E8945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B2EF93AC-0254-4140-9898-DC03C1F20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81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3B9DA0-177C-47F3-B057-AE4F3AD81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2" name="그래픽 11" descr="돋보기">
            <a:extLst>
              <a:ext uri="{FF2B5EF4-FFF2-40B4-BE49-F238E27FC236}">
                <a16:creationId xmlns:a16="http://schemas.microsoft.com/office/drawing/2014/main" id="{FD182A56-BE48-4668-AAC1-EDD38451E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FE679D2-18F8-469B-A003-FC9057E76958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AFC2927-C3CE-470F-A004-E4EA4E3CAA18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9" name="사용언어">
            <a:extLst>
              <a:ext uri="{FF2B5EF4-FFF2-40B4-BE49-F238E27FC236}">
                <a16:creationId xmlns:a16="http://schemas.microsoft.com/office/drawing/2014/main" id="{19F644F1-01D2-4487-A044-9B93CDFEEA43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10" name="바닥글 개체 틀 1">
            <a:extLst>
              <a:ext uri="{FF2B5EF4-FFF2-40B4-BE49-F238E27FC236}">
                <a16:creationId xmlns:a16="http://schemas.microsoft.com/office/drawing/2014/main" id="{6238E665-F2E0-4D6B-A792-FA9B35C4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868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3B9DA0-177C-47F3-B057-AE4F3AD81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5C12640E-FA2A-482E-BBDF-F2173E799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649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pic>
        <p:nvPicPr>
          <p:cNvPr id="9" name="그래픽 8" descr="돋보기">
            <a:extLst>
              <a:ext uri="{FF2B5EF4-FFF2-40B4-BE49-F238E27FC236}">
                <a16:creationId xmlns:a16="http://schemas.microsoft.com/office/drawing/2014/main" id="{5A688001-9D59-4BD6-91C5-E831E43DF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A9AA2E0-CAC5-4AB9-9212-3593DBAA966F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>
                <a:latin typeface="+mn-ea"/>
              </a:rPr>
              <a:t>1000X</a:t>
            </a:r>
            <a:endParaRPr lang="ko-KR" altLang="en-US" sz="2800" b="1">
              <a:latin typeface="+mn-ea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591E0DA-420E-4CCF-B9A3-04FECA108AF0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4" name="사용언어">
            <a:extLst>
              <a:ext uri="{FF2B5EF4-FFF2-40B4-BE49-F238E27FC236}">
                <a16:creationId xmlns:a16="http://schemas.microsoft.com/office/drawing/2014/main" id="{1B3A09B1-8205-4031-9DDB-D4E8FDDEBED3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72E0A5E4-6686-482B-A275-973C7E40D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04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E3B9DA0-177C-47F3-B057-AE4F3AD81C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35636B8F-8D95-4FDB-8AC6-1B63FC0A3D49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E2F475CB-1464-4B19-8641-46496983E295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898C5860-D762-4FCC-BCCC-633B1DF0CAD7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967A2B68-4F07-40C8-85BE-796397E78DFA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8694D69E-3881-485C-83AB-967A9C9A79B8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EE5DAC16-949B-45C5-B255-4D54F036921A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B0B815-3E73-4AE1-AA4A-63492D981F33}"/>
                </a:ext>
              </a:extLst>
            </p:cNvPr>
            <p:cNvSpPr txBox="1"/>
            <p:nvPr/>
          </p:nvSpPr>
          <p:spPr>
            <a:xfrm>
              <a:off x="3234963" y="5480965"/>
              <a:ext cx="50433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spaghetti </a:t>
              </a:r>
              <a:r>
                <a:rPr lang="ko-KR" altLang="en-US" sz="2000" b="1">
                  <a:solidFill>
                    <a:srgbClr val="6B4AF1"/>
                  </a:solidFill>
                </a:rPr>
                <a:t>스파게티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B739FB44-441D-41A1-9A88-F667C5F52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09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그래픽 2" descr="돋보기">
            <a:extLst>
              <a:ext uri="{FF2B5EF4-FFF2-40B4-BE49-F238E27FC236}">
                <a16:creationId xmlns:a16="http://schemas.microsoft.com/office/drawing/2014/main" id="{29CE1C9F-0966-4DD0-98C2-145712EA48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60305" y="4018546"/>
            <a:ext cx="2839453" cy="28394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B8370E-299D-44D4-9B62-C0CE959D1B5C}"/>
              </a:ext>
            </a:extLst>
          </p:cNvPr>
          <p:cNvSpPr txBox="1"/>
          <p:nvPr/>
        </p:nvSpPr>
        <p:spPr>
          <a:xfrm>
            <a:off x="9781673" y="4915052"/>
            <a:ext cx="1323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>
                <a:latin typeface="+mn-ea"/>
              </a:rPr>
              <a:t>500X</a:t>
            </a:r>
            <a:endParaRPr lang="ko-KR" altLang="en-US" sz="2800" b="1">
              <a:latin typeface="+mn-ea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6B6E018-E78F-43CC-BA42-F25FBD6128E6}"/>
              </a:ext>
            </a:extLst>
          </p:cNvPr>
          <p:cNvSpPr/>
          <p:nvPr/>
        </p:nvSpPr>
        <p:spPr>
          <a:xfrm>
            <a:off x="7618129" y="726729"/>
            <a:ext cx="4213859" cy="89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altLang="ko-KR" sz="2000" b="1">
                <a:solidFill>
                  <a:srgbClr val="7030A0"/>
                </a:solidFill>
              </a:rPr>
              <a:t>T: </a:t>
            </a:r>
            <a:r>
              <a:rPr lang="en-US" altLang="ko-KR" sz="2000" b="1">
                <a:solidFill>
                  <a:schemeClr val="tx1"/>
                </a:solidFill>
              </a:rPr>
              <a:t>What would you like to have?</a:t>
            </a:r>
          </a:p>
          <a:p>
            <a:r>
              <a:rPr lang="en-US" altLang="ko-KR" sz="2000" b="1">
                <a:solidFill>
                  <a:srgbClr val="FF99FF"/>
                </a:solidFill>
                <a:ea typeface="맑은 고딕"/>
              </a:rPr>
              <a:t>S: </a:t>
            </a:r>
            <a:r>
              <a:rPr lang="en-US" altLang="ko-KR" sz="2000" b="1">
                <a:solidFill>
                  <a:schemeClr val="tx1"/>
                </a:solidFill>
                <a:ea typeface="맑은 고딕"/>
              </a:rPr>
              <a:t>I’d like to have … It’s …</a:t>
            </a:r>
            <a:endParaRPr lang="ko-KR" altLang="en-US" sz="2000" b="1">
              <a:solidFill>
                <a:schemeClr val="tx1"/>
              </a:solidFill>
              <a:ea typeface="맑은 고딕"/>
            </a:endParaRPr>
          </a:p>
        </p:txBody>
      </p:sp>
      <p:sp>
        <p:nvSpPr>
          <p:cNvPr id="11" name="사용언어">
            <a:extLst>
              <a:ext uri="{FF2B5EF4-FFF2-40B4-BE49-F238E27FC236}">
                <a16:creationId xmlns:a16="http://schemas.microsoft.com/office/drawing/2014/main" id="{DDB82E03-7839-418A-BF4F-3A21559DAA13}"/>
              </a:ext>
            </a:extLst>
          </p:cNvPr>
          <p:cNvSpPr/>
          <p:nvPr/>
        </p:nvSpPr>
        <p:spPr>
          <a:xfrm>
            <a:off x="10770847" y="235613"/>
            <a:ext cx="1082694" cy="37585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>
                <a:solidFill>
                  <a:schemeClr val="tx1"/>
                </a:solidFill>
              </a:rPr>
              <a:t>사용 언어</a:t>
            </a:r>
          </a:p>
        </p:txBody>
      </p: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D54A7FF5-B97B-4393-B226-D22B30617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09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6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바닥글 개체 틀 1">
            <a:extLst>
              <a:ext uri="{FF2B5EF4-FFF2-40B4-BE49-F238E27FC236}">
                <a16:creationId xmlns:a16="http://schemas.microsoft.com/office/drawing/2014/main" id="{7D3EA5DE-0E9C-4A54-A067-423AC5CC2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05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  <p:sndAc>
          <p:stSnd>
            <p:snd r:embed="rId2" name="camera.wav"/>
          </p:stSnd>
        </p:sndAc>
      </p:transition>
    </mc:Choice>
    <mc:Fallback xmlns="">
      <p:transition spd="slow">
        <p:fade/>
        <p:sndAc>
          <p:stSnd>
            <p:snd r:embed="rId4" name="camera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DE3EB84-50F0-4A91-A4FE-D3686F45B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60282CA1-C51A-40E8-8274-502CF39B7E6A}"/>
              </a:ext>
            </a:extLst>
          </p:cNvPr>
          <p:cNvGrpSpPr/>
          <p:nvPr/>
        </p:nvGrpSpPr>
        <p:grpSpPr>
          <a:xfrm>
            <a:off x="3574329" y="4860000"/>
            <a:ext cx="5043342" cy="1291476"/>
            <a:chOff x="3234963" y="5250728"/>
            <a:chExt cx="5043342" cy="1291476"/>
          </a:xfrm>
          <a:solidFill>
            <a:srgbClr val="FFC000"/>
          </a:solidFill>
        </p:grpSpPr>
        <p:sp>
          <p:nvSpPr>
            <p:cNvPr id="2" name="타원 1">
              <a:extLst>
                <a:ext uri="{FF2B5EF4-FFF2-40B4-BE49-F238E27FC236}">
                  <a16:creationId xmlns:a16="http://schemas.microsoft.com/office/drawing/2014/main" id="{3B50AD7D-5F65-4512-BA35-2CE381561BA5}"/>
                </a:ext>
              </a:extLst>
            </p:cNvPr>
            <p:cNvSpPr/>
            <p:nvPr/>
          </p:nvSpPr>
          <p:spPr>
            <a:xfrm>
              <a:off x="3234963" y="5250731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030D479-ADDC-4E8A-80D0-849B939F30D7}"/>
                </a:ext>
              </a:extLst>
            </p:cNvPr>
            <p:cNvSpPr/>
            <p:nvPr/>
          </p:nvSpPr>
          <p:spPr>
            <a:xfrm>
              <a:off x="4188642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0A738822-8BE2-42AE-9445-7265133420B0}"/>
                </a:ext>
              </a:extLst>
            </p:cNvPr>
            <p:cNvSpPr/>
            <p:nvPr/>
          </p:nvSpPr>
          <p:spPr>
            <a:xfrm>
              <a:off x="5142321" y="5250730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8F7AA9E3-2E26-4CF1-AB8C-76995FBC29C8}"/>
                </a:ext>
              </a:extLst>
            </p:cNvPr>
            <p:cNvSpPr/>
            <p:nvPr/>
          </p:nvSpPr>
          <p:spPr>
            <a:xfrm>
              <a:off x="6096000" y="5250729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E0F63F74-4B63-4692-AE2C-27559B24770B}"/>
                </a:ext>
              </a:extLst>
            </p:cNvPr>
            <p:cNvSpPr/>
            <p:nvPr/>
          </p:nvSpPr>
          <p:spPr>
            <a:xfrm>
              <a:off x="6986832" y="5250728"/>
              <a:ext cx="1291473" cy="129147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50F1C7E-DD59-4F19-8D5E-E19A0118A9E9}"/>
                </a:ext>
              </a:extLst>
            </p:cNvPr>
            <p:cNvSpPr txBox="1"/>
            <p:nvPr/>
          </p:nvSpPr>
          <p:spPr>
            <a:xfrm>
              <a:off x="3412502" y="5480965"/>
              <a:ext cx="4730173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/>
                <a:t>ice cream </a:t>
              </a:r>
              <a:r>
                <a:rPr lang="ko-KR" altLang="en-US" sz="2000" b="1">
                  <a:solidFill>
                    <a:srgbClr val="6B4AF1"/>
                  </a:solidFill>
                </a:rPr>
                <a:t>아이스크림</a:t>
              </a:r>
              <a:endParaRPr lang="ko-KR" altLang="en-US" sz="4800" b="1">
                <a:solidFill>
                  <a:srgbClr val="6B4AF1"/>
                </a:solidFill>
              </a:endParaRPr>
            </a:p>
          </p:txBody>
        </p:sp>
      </p:grpSp>
      <p:sp>
        <p:nvSpPr>
          <p:cNvPr id="11" name="바닥글 개체 틀 1">
            <a:extLst>
              <a:ext uri="{FF2B5EF4-FFF2-40B4-BE49-F238E27FC236}">
                <a16:creationId xmlns:a16="http://schemas.microsoft.com/office/drawing/2014/main" id="{48E1B1F1-C4F2-4C9B-A868-88BAE5F70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71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3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86328424-2898-4589-B9DE-572CF670C6C9}"/>
              </a:ext>
            </a:extLst>
          </p:cNvPr>
          <p:cNvSpPr/>
          <p:nvPr/>
        </p:nvSpPr>
        <p:spPr>
          <a:xfrm>
            <a:off x="4487112" y="334650"/>
            <a:ext cx="4703976" cy="4458879"/>
          </a:xfrm>
          <a:prstGeom prst="ellipse">
            <a:avLst/>
          </a:prstGeom>
          <a:pattFill prst="openDmnd">
            <a:fgClr>
              <a:srgbClr val="5835E5"/>
            </a:fgClr>
            <a:bgClr>
              <a:srgbClr val="6B4AF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BD24D00-6D06-4991-B191-A3C2C77B9B50}"/>
              </a:ext>
            </a:extLst>
          </p:cNvPr>
          <p:cNvGrpSpPr/>
          <p:nvPr/>
        </p:nvGrpSpPr>
        <p:grpSpPr>
          <a:xfrm>
            <a:off x="4219109" y="1552109"/>
            <a:ext cx="3753783" cy="3753783"/>
            <a:chOff x="4219108" y="1552109"/>
            <a:chExt cx="3753783" cy="3753783"/>
          </a:xfrm>
          <a:solidFill>
            <a:srgbClr val="FFC000"/>
          </a:solidFill>
        </p:grpSpPr>
        <p:sp>
          <p:nvSpPr>
            <p:cNvPr id="4" name="말풍선: 타원형 3">
              <a:extLst>
                <a:ext uri="{FF2B5EF4-FFF2-40B4-BE49-F238E27FC236}">
                  <a16:creationId xmlns:a16="http://schemas.microsoft.com/office/drawing/2014/main" id="{7AAFE62F-09CC-4C26-957B-621C59819B48}"/>
                </a:ext>
              </a:extLst>
            </p:cNvPr>
            <p:cNvSpPr/>
            <p:nvPr/>
          </p:nvSpPr>
          <p:spPr>
            <a:xfrm rot="17789778">
              <a:off x="4219108" y="1552109"/>
              <a:ext cx="3753783" cy="3753783"/>
            </a:xfrm>
            <a:prstGeom prst="wedgeEllipseCallout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5AAA523-466A-4EA2-B0BE-0DB929D53E1A}"/>
                </a:ext>
              </a:extLst>
            </p:cNvPr>
            <p:cNvSpPr txBox="1"/>
            <p:nvPr/>
          </p:nvSpPr>
          <p:spPr>
            <a:xfrm>
              <a:off x="5106184" y="2564090"/>
              <a:ext cx="1979629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600" b="1"/>
                <a:t>Q2</a:t>
              </a:r>
              <a:endParaRPr lang="ko-KR" altLang="en-US" sz="9600" b="1"/>
            </a:p>
          </p:txBody>
        </p:sp>
      </p:grpSp>
      <p:sp>
        <p:nvSpPr>
          <p:cNvPr id="8" name="바닥글 개체 틀 1">
            <a:extLst>
              <a:ext uri="{FF2B5EF4-FFF2-40B4-BE49-F238E27FC236}">
                <a16:creationId xmlns:a16="http://schemas.microsoft.com/office/drawing/2014/main" id="{8BBFC7F3-B2CB-4FC3-A847-D2F8504A9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6355" y="6356350"/>
            <a:ext cx="5699289" cy="365125"/>
          </a:xfrm>
        </p:spPr>
        <p:txBody>
          <a:bodyPr vert="horz" lIns="91440" tIns="45720" rIns="91440" bIns="45720" rtlCol="0" anchor="ctr"/>
          <a:lstStyle/>
          <a:p>
            <a:pPr defTabSz="609539" latinLnBrk="0"/>
            <a:r>
              <a:rPr lang="en-US" altLang="ko-K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 10 I’d Like to Have the Fruit Salad | Play Time 1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1279</Words>
  <Application>Microsoft Office PowerPoint</Application>
  <PresentationFormat>와이드스크린</PresentationFormat>
  <Paragraphs>180</Paragraphs>
  <Slides>50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5" baseType="lpstr">
      <vt:lpstr>맑은 고딕</vt:lpstr>
      <vt:lpstr>Aharoni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2024-11-13T07:04:13Z</dcterms:created>
  <dcterms:modified xsi:type="dcterms:W3CDTF">2025-04-16T07:56:36Z</dcterms:modified>
</cp:coreProperties>
</file>