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22"/>
  </p:notesMasterIdLst>
  <p:sldIdLst>
    <p:sldId id="256" r:id="rId2"/>
    <p:sldId id="269" r:id="rId3"/>
    <p:sldId id="263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2" r:id="rId12"/>
    <p:sldId id="301" r:id="rId13"/>
    <p:sldId id="300" r:id="rId14"/>
    <p:sldId id="303" r:id="rId15"/>
    <p:sldId id="305" r:id="rId16"/>
    <p:sldId id="306" r:id="rId17"/>
    <p:sldId id="308" r:id="rId18"/>
    <p:sldId id="309" r:id="rId19"/>
    <p:sldId id="310" r:id="rId20"/>
    <p:sldId id="311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77F"/>
    <a:srgbClr val="A9D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89578" autoAdjust="0"/>
  </p:normalViewPr>
  <p:slideViewPr>
    <p:cSldViewPr snapToGrid="0">
      <p:cViewPr varScale="1">
        <p:scale>
          <a:sx n="97" d="100"/>
          <a:sy n="97" d="100"/>
        </p:scale>
        <p:origin x="1056" y="72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62D41-5FC2-437A-8BCB-DA632898C5F2}" type="datetimeFigureOut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7D6E3-7A64-41A0-BAED-0BD65B2FC5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4620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386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941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77803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9488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19347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9421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952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44392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47044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27995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508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5262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4613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315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3326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240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9258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1272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E7D6E3-7A64-41A0-BAED-0BD65B2FC50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5421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A7B2AB-7BD9-4304-AF23-A46F2F15A0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8CCCCF8-D13B-475E-9F65-A4AB4288B0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1CEA0F4-1E48-4F56-871E-0F69CCFE3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459DC-9273-4759-9211-863C123A3E26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7429C89-9F36-480A-B244-D8C2CF283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0C60938-B8F1-44A4-924D-6B8563A3D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7453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2BDBC8-D7DA-4C16-84BB-18C8E2CBE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D2B841E-50F0-40BB-8287-A6514680B7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6D543D7-B4E6-46EE-B4C8-8C9884942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24844-0D99-4EE0-A496-48735BF4FC9D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B75905F-8981-4773-BF67-611B036B0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B09E50C-701D-4252-B23F-BC1A944B8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6526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C6FABF0-46CD-40CB-BF70-A0762A320B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996E4B7-58E4-4B43-8F5B-F3176B97D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EB0D8A1-8B27-4505-B515-3BBAB550E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B1DDD-F327-4EC1-8E14-CABC1AAA8453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07CF7B2-C408-40F1-94AD-B24F345C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EFF0060-3689-45DA-A005-612254C7E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0881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2EFC2B-B3E6-45B2-996C-667462B38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6438EC5-66D4-4460-9D27-35886FFE1F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CF2B91F-F1D1-4E36-AE07-E626E66E6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89B8-48F9-4E01-85F1-B69A3B0BE4A4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A5A9ED6-5506-40C0-BAC7-F7424E2AF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931B46A-F7B5-4772-A995-9875D0251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4056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2140E9-4EBD-40FC-B1B3-33D1C7C60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9C3BFF-603E-4802-B352-C6EA2E8A0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DC5F4C4-8709-4A89-A81F-4ACD0155D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BE963-6D7C-4BDF-8EA9-C308635AC2DF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4F23500-14A0-4B31-991E-17E17EC02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8979A70-1AD5-4AB4-9404-B576E7B8F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156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79A882-4AE6-4747-9B14-3A4F3897C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40E2951-1B19-4A30-A117-6360E29E1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E12DB98-5782-4619-A0A8-7085220D97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222A936-0680-4E46-A5AD-20432D8B3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8FA9-7F56-4320-8B1E-CB64B9232702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B2F5F16-59A4-4582-8DBE-98D418DE9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5DDA64C-0C8F-4CDE-B0CE-7AF0BFDD3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5027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48D98C-0A70-4730-840A-92F5B44B0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7556151-571D-4100-8F7D-E63CE6989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1CD9118-C191-49A2-97C3-9C542E3482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35882EE-85B6-4483-BB6E-774CFFCAF7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6D94F10-5D9D-4E94-BFB6-98ACD6FDB8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0858E1F-0A1D-466C-9116-3D3423DBD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9CC06-4958-4B29-87BC-58674430760A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C06A234-C2A6-48D4-A692-F176E4154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C1F3A1F-C4A5-4C73-90C9-EB3AA415A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9599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E0B0D0A-E0E8-4749-A260-A92C6ED5D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022C6A8-909D-445D-B23E-CCF122A2E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A173D-ED6B-410A-B2D4-F4C60C70FCC9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B12AF85-7240-47A9-8585-61D4C7783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80482C6-072D-4872-8E9F-479D417FA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2909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9D47576-3B40-40F2-ADE6-A932DD2EE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2EAB0-AC93-4328-8D77-06A91A3CA6D3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C42C1C3-D3F8-4C74-81A8-01FB3E74A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FFDCBBE-2337-4023-9E16-9E17CCF8D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630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02ADCD-F856-41B4-8BC6-3973435B0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4539BA-1FD2-45E1-B2E4-1C68280499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6C70AA3-D8BF-4167-8503-E458CEAC2C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C0BE8D-7A8B-4833-B32F-9EE752B60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399DB-C00C-4267-BAA3-85E0F84880B4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FA64DB-9B6A-407C-B7B6-6379682F4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C26636F-F191-4DF0-8152-0591704B5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5072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18E22DC-0932-497E-903B-97A57D839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A553E44-1808-4C1D-8F25-FCFBD09046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4C9EEF7-A5C2-4FE4-9CEC-DD4EB8F07C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1DB0945-D5D7-4E6D-B2DE-16C07AD75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C6528-F0BA-48F5-87A6-7ABA0466C7C2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7F5AED9-C533-4009-8BC6-B602302A8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F7A7D4B-93A5-4B73-B039-70134D0EC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4121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1D36DD9-1460-4773-B790-A08138905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D6B658F-E94A-460E-96FC-D0CAD7F89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DE5F30-9A1C-4C5A-BD3A-83E6E2B5A0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F9711-08EB-49DF-B28F-221B80F5971D}" type="datetime1">
              <a:rPr lang="ko-KR" altLang="en-US" smtClean="0"/>
              <a:t>2025-04-29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21AC4AD-D5AC-4AFB-BCA0-84C2A9D0E8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Lesson 8 I'm Faster Than You | Play Time 1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8E23108-0969-4B11-8F05-DE9846A9C5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6259A-9B77-4B8E-B306-DC64CC494B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9103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4.svg"/><Relationship Id="rId10" Type="http://schemas.openxmlformats.org/officeDocument/2006/relationships/audio" Target="../media/audio1.wav"/><Relationship Id="rId4" Type="http://schemas.openxmlformats.org/officeDocument/2006/relationships/image" Target="../media/image3.png"/><Relationship Id="rId9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microsoft.com/office/2007/relationships/media" Target="../media/media10.mp3"/><Relationship Id="rId7" Type="http://schemas.openxmlformats.org/officeDocument/2006/relationships/image" Target="../media/image5.png"/><Relationship Id="rId12" Type="http://schemas.openxmlformats.org/officeDocument/2006/relationships/image" Target="../media/image10.jp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9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9.jpeg"/><Relationship Id="rId4" Type="http://schemas.openxmlformats.org/officeDocument/2006/relationships/audio" Target="../media/media10.mp3"/><Relationship Id="rId9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microsoft.com/office/2007/relationships/media" Target="../media/media12.mp3"/><Relationship Id="rId7" Type="http://schemas.openxmlformats.org/officeDocument/2006/relationships/image" Target="../media/image5.png"/><Relationship Id="rId12" Type="http://schemas.openxmlformats.org/officeDocument/2006/relationships/image" Target="../media/image9.jp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notesSlide" Target="../notesSlides/notesSlide12.xml"/><Relationship Id="rId11" Type="http://schemas.openxmlformats.org/officeDocument/2006/relationships/image" Target="../media/image10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1.jpeg"/><Relationship Id="rId4" Type="http://schemas.openxmlformats.org/officeDocument/2006/relationships/audio" Target="../media/media12.mp3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audio" Target="../media/audio1.wav"/><Relationship Id="rId4" Type="http://schemas.openxmlformats.org/officeDocument/2006/relationships/image" Target="../media/image22.jpeg"/><Relationship Id="rId9" Type="http://schemas.openxmlformats.org/officeDocument/2006/relationships/image" Target="../media/image6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microsoft.com/office/2007/relationships/media" Target="../media/media14.mp3"/><Relationship Id="rId7" Type="http://schemas.openxmlformats.org/officeDocument/2006/relationships/image" Target="../media/image5.png"/><Relationship Id="rId12" Type="http://schemas.openxmlformats.org/officeDocument/2006/relationships/image" Target="../media/image10.jp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notesSlide" Target="../notesSlides/notesSlide14.xml"/><Relationship Id="rId11" Type="http://schemas.openxmlformats.org/officeDocument/2006/relationships/image" Target="../media/image9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4.jpeg"/><Relationship Id="rId4" Type="http://schemas.openxmlformats.org/officeDocument/2006/relationships/audio" Target="../media/media14.mp3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4.svg"/><Relationship Id="rId10" Type="http://schemas.openxmlformats.org/officeDocument/2006/relationships/audio" Target="../media/audio1.wav"/><Relationship Id="rId4" Type="http://schemas.openxmlformats.org/officeDocument/2006/relationships/image" Target="../media/image3.png"/><Relationship Id="rId9" Type="http://schemas.openxmlformats.org/officeDocument/2006/relationships/image" Target="../media/image6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microsoft.com/office/2007/relationships/media" Target="../media/media16.mp3"/><Relationship Id="rId7" Type="http://schemas.openxmlformats.org/officeDocument/2006/relationships/image" Target="../media/image5.png"/><Relationship Id="rId12" Type="http://schemas.openxmlformats.org/officeDocument/2006/relationships/image" Target="../media/image9.jp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notesSlide" Target="../notesSlides/notesSlide16.xml"/><Relationship Id="rId11" Type="http://schemas.openxmlformats.org/officeDocument/2006/relationships/image" Target="../media/image10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6.jpeg"/><Relationship Id="rId4" Type="http://schemas.openxmlformats.org/officeDocument/2006/relationships/audio" Target="../media/media16.mp3"/><Relationship Id="rId9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microsoft.com/office/2007/relationships/media" Target="../media/media18.mp3"/><Relationship Id="rId7" Type="http://schemas.openxmlformats.org/officeDocument/2006/relationships/image" Target="../media/image5.png"/><Relationship Id="rId12" Type="http://schemas.openxmlformats.org/officeDocument/2006/relationships/image" Target="../media/image10.jpg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notesSlide" Target="../notesSlides/notesSlide18.xml"/><Relationship Id="rId11" Type="http://schemas.openxmlformats.org/officeDocument/2006/relationships/image" Target="../media/image9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0.jpeg"/><Relationship Id="rId4" Type="http://schemas.openxmlformats.org/officeDocument/2006/relationships/audio" Target="../media/media18.mp3"/><Relationship Id="rId9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1.png"/><Relationship Id="rId3" Type="http://schemas.microsoft.com/office/2007/relationships/media" Target="../media/media2.mp3"/><Relationship Id="rId7" Type="http://schemas.openxmlformats.org/officeDocument/2006/relationships/image" Target="../media/image7.jpeg"/><Relationship Id="rId12" Type="http://schemas.openxmlformats.org/officeDocument/2006/relationships/image" Target="../media/image10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9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.svg"/><Relationship Id="rId4" Type="http://schemas.openxmlformats.org/officeDocument/2006/relationships/audio" Target="../media/media2.mp3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microsoft.com/office/2007/relationships/media" Target="../media/media4.mp3"/><Relationship Id="rId7" Type="http://schemas.openxmlformats.org/officeDocument/2006/relationships/image" Target="../media/image5.png"/><Relationship Id="rId12" Type="http://schemas.openxmlformats.org/officeDocument/2006/relationships/image" Target="../media/image9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10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3.jpeg"/><Relationship Id="rId4" Type="http://schemas.openxmlformats.org/officeDocument/2006/relationships/audio" Target="../media/media4.mp3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microsoft.com/office/2007/relationships/media" Target="../media/media6.mp3"/><Relationship Id="rId7" Type="http://schemas.openxmlformats.org/officeDocument/2006/relationships/image" Target="../media/image5.png"/><Relationship Id="rId12" Type="http://schemas.openxmlformats.org/officeDocument/2006/relationships/image" Target="../media/image10.jp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9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5.jpeg"/><Relationship Id="rId4" Type="http://schemas.openxmlformats.org/officeDocument/2006/relationships/audio" Target="../media/media6.mp3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microsoft.com/office/2007/relationships/media" Target="../media/media8.mp3"/><Relationship Id="rId7" Type="http://schemas.openxmlformats.org/officeDocument/2006/relationships/image" Target="../media/image5.png"/><Relationship Id="rId12" Type="http://schemas.openxmlformats.org/officeDocument/2006/relationships/image" Target="../media/image9.jp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10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7.jpg"/><Relationship Id="rId4" Type="http://schemas.openxmlformats.org/officeDocument/2006/relationships/audio" Target="../media/media8.mp3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>
            <a:extLst>
              <a:ext uri="{FF2B5EF4-FFF2-40B4-BE49-F238E27FC236}">
                <a16:creationId xmlns:a16="http://schemas.microsoft.com/office/drawing/2014/main" id="{433F4F7C-798B-4FFA-ADA6-D832C5B4D0D6}"/>
              </a:ext>
            </a:extLst>
          </p:cNvPr>
          <p:cNvSpPr/>
          <p:nvPr/>
        </p:nvSpPr>
        <p:spPr>
          <a:xfrm>
            <a:off x="722086" y="1792514"/>
            <a:ext cx="10747828" cy="4209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B031912C-1BEA-40D0-8740-DE3FAA6B8A93}"/>
              </a:ext>
            </a:extLst>
          </p:cNvPr>
          <p:cNvSpPr/>
          <p:nvPr/>
        </p:nvSpPr>
        <p:spPr>
          <a:xfrm>
            <a:off x="566489" y="1580327"/>
            <a:ext cx="1791549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Play Time 2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8F95EF1E-E497-4BB8-BB45-E5D61D009D3F}"/>
              </a:ext>
            </a:extLst>
          </p:cNvPr>
          <p:cNvGrpSpPr/>
          <p:nvPr/>
        </p:nvGrpSpPr>
        <p:grpSpPr>
          <a:xfrm>
            <a:off x="9691942" y="427112"/>
            <a:ext cx="1961516" cy="432000"/>
            <a:chOff x="9094355" y="300319"/>
            <a:chExt cx="2070022" cy="432000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619B3BF8-D9E5-4DDA-BCB8-7611F7461201}"/>
                </a:ext>
              </a:extLst>
            </p:cNvPr>
            <p:cNvSpPr/>
            <p:nvPr/>
          </p:nvSpPr>
          <p:spPr>
            <a:xfrm>
              <a:off x="9094355" y="300319"/>
              <a:ext cx="2070022" cy="43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ko-KR" altLang="en-US" sz="1600" dirty="0">
                  <a:solidFill>
                    <a:schemeClr val="tx1"/>
                  </a:solidFill>
                </a:rPr>
                <a:t>교과서</a:t>
              </a:r>
              <a:r>
                <a:rPr lang="en-US" altLang="ko-KR" sz="1600" dirty="0">
                  <a:solidFill>
                    <a:schemeClr val="tx1"/>
                  </a:solidFill>
                </a:rPr>
                <a:t> 115</a:t>
              </a:r>
              <a:r>
                <a:rPr lang="ko-KR" altLang="en-US" sz="1600" dirty="0">
                  <a:solidFill>
                    <a:schemeClr val="tx1"/>
                  </a:solidFill>
                </a:rPr>
                <a:t>쪽</a:t>
              </a:r>
            </a:p>
          </p:txBody>
        </p:sp>
        <p:pic>
          <p:nvPicPr>
            <p:cNvPr id="14" name="그래픽 13" descr="펼쳐진 책">
              <a:extLst>
                <a:ext uri="{FF2B5EF4-FFF2-40B4-BE49-F238E27FC236}">
                  <a16:creationId xmlns:a16="http://schemas.microsoft.com/office/drawing/2014/main" id="{690ECDDF-64A9-448A-B674-60B841892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68939" y="338143"/>
              <a:ext cx="368001" cy="368001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4417619F-F476-4EA2-A53D-D83D1D8C9795}"/>
              </a:ext>
            </a:extLst>
          </p:cNvPr>
          <p:cNvGrpSpPr/>
          <p:nvPr/>
        </p:nvGrpSpPr>
        <p:grpSpPr>
          <a:xfrm>
            <a:off x="538542" y="280491"/>
            <a:ext cx="4817229" cy="578621"/>
            <a:chOff x="538542" y="280491"/>
            <a:chExt cx="4817229" cy="578621"/>
          </a:xfrm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46749E72-E2B3-4C38-A8D0-4BC7BF35603E}"/>
                </a:ext>
              </a:extLst>
            </p:cNvPr>
            <p:cNvSpPr/>
            <p:nvPr/>
          </p:nvSpPr>
          <p:spPr>
            <a:xfrm>
              <a:off x="538542" y="280491"/>
              <a:ext cx="4817229" cy="578621"/>
            </a:xfrm>
            <a:prstGeom prst="roundRect">
              <a:avLst>
                <a:gd name="adj" fmla="val 35088"/>
              </a:avLst>
            </a:pr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4EA7408-B84B-4B38-8FC6-41FF06BE4AC1}"/>
                </a:ext>
              </a:extLst>
            </p:cNvPr>
            <p:cNvSpPr txBox="1"/>
            <p:nvPr/>
          </p:nvSpPr>
          <p:spPr>
            <a:xfrm>
              <a:off x="652534" y="395922"/>
              <a:ext cx="1401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latin typeface="+mj-ea"/>
                  <a:ea typeface="+mj-ea"/>
                </a:rPr>
                <a:t>초등학교 </a:t>
              </a:r>
              <a:r>
                <a:rPr lang="en-US" altLang="ko-KR" dirty="0">
                  <a:latin typeface="+mj-ea"/>
                  <a:ea typeface="+mj-ea"/>
                </a:rPr>
                <a:t>6</a:t>
              </a:r>
              <a:endParaRPr lang="ko-KR" altLang="en-US" dirty="0">
                <a:latin typeface="+mj-ea"/>
                <a:ea typeface="+mj-ea"/>
              </a:endParaRPr>
            </a:p>
          </p:txBody>
        </p: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50D73DEA-0B2C-49B9-9DFE-3197235AE33B}"/>
                </a:ext>
              </a:extLst>
            </p:cNvPr>
            <p:cNvCxnSpPr/>
            <p:nvPr/>
          </p:nvCxnSpPr>
          <p:spPr>
            <a:xfrm>
              <a:off x="2167877" y="291710"/>
              <a:ext cx="0" cy="567402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8E18BE9-2EC1-4C06-BBEF-CBDD31A5BA0C}"/>
                </a:ext>
              </a:extLst>
            </p:cNvPr>
            <p:cNvSpPr txBox="1"/>
            <p:nvPr/>
          </p:nvSpPr>
          <p:spPr>
            <a:xfrm>
              <a:off x="2316396" y="380533"/>
              <a:ext cx="2945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latin typeface="+mj-ea"/>
                  <a:ea typeface="+mj-ea"/>
                </a:rPr>
                <a:t>8. I’m Faster Than You</a:t>
              </a:r>
              <a:endParaRPr lang="ko-KR" altLang="en-US" sz="2000" b="1" dirty="0">
                <a:latin typeface="+mj-ea"/>
                <a:ea typeface="+mj-ea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2FC9E96C-C2C3-4B7E-AC89-A744C3AA30AA}"/>
              </a:ext>
            </a:extLst>
          </p:cNvPr>
          <p:cNvGrpSpPr/>
          <p:nvPr/>
        </p:nvGrpSpPr>
        <p:grpSpPr>
          <a:xfrm>
            <a:off x="1627834" y="3327324"/>
            <a:ext cx="8786472" cy="1037352"/>
            <a:chOff x="1576729" y="3327324"/>
            <a:chExt cx="8786472" cy="103735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6346ECE-9633-46F5-B795-8AF48DA96A28}"/>
                </a:ext>
              </a:extLst>
            </p:cNvPr>
            <p:cNvSpPr txBox="1"/>
            <p:nvPr/>
          </p:nvSpPr>
          <p:spPr>
            <a:xfrm>
              <a:off x="1576729" y="3349013"/>
              <a:ext cx="87864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0" b="1" dirty="0">
                  <a:solidFill>
                    <a:srgbClr val="4978A6"/>
                  </a:solidFill>
                  <a:latin typeface="+mn-ea"/>
                  <a:cs typeface="Aharoni" panose="02010803020104030203" pitchFamily="2" charset="-79"/>
                </a:rPr>
                <a:t>알쏭달쏭       비교 게임</a:t>
              </a:r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3F98595B-68EA-45FD-AAC0-461A6AB1300C}"/>
                </a:ext>
              </a:extLst>
            </p:cNvPr>
            <p:cNvSpPr/>
            <p:nvPr/>
          </p:nvSpPr>
          <p:spPr>
            <a:xfrm>
              <a:off x="4894813" y="3502563"/>
              <a:ext cx="686873" cy="686873"/>
            </a:xfrm>
            <a:prstGeom prst="ellipse">
              <a:avLst/>
            </a:prstGeom>
            <a:noFill/>
            <a:ln w="1079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21" name="그래픽 20" descr="닫기">
              <a:extLst>
                <a:ext uri="{FF2B5EF4-FFF2-40B4-BE49-F238E27FC236}">
                  <a16:creationId xmlns:a16="http://schemas.microsoft.com/office/drawing/2014/main" id="{2EC0EA92-11A9-4443-AD38-C5EBFE371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526219" y="3327324"/>
              <a:ext cx="1037352" cy="1037352"/>
            </a:xfrm>
            <a:prstGeom prst="rect">
              <a:avLst/>
            </a:prstGeom>
            <a:effectLst/>
          </p:spPr>
        </p:pic>
      </p:grpSp>
      <p:pic>
        <p:nvPicPr>
          <p:cNvPr id="23" name="그래픽 22" descr="별">
            <a:extLst>
              <a:ext uri="{FF2B5EF4-FFF2-40B4-BE49-F238E27FC236}">
                <a16:creationId xmlns:a16="http://schemas.microsoft.com/office/drawing/2014/main" id="{D86E4C2A-C481-4133-8F07-AC0ECC43D1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53434">
            <a:off x="9688745" y="2075315"/>
            <a:ext cx="1681914" cy="1681914"/>
          </a:xfrm>
          <a:prstGeom prst="rect">
            <a:avLst/>
          </a:prstGeom>
        </p:spPr>
      </p:pic>
      <p:sp>
        <p:nvSpPr>
          <p:cNvPr id="25" name="물결 24">
            <a:extLst>
              <a:ext uri="{FF2B5EF4-FFF2-40B4-BE49-F238E27FC236}">
                <a16:creationId xmlns:a16="http://schemas.microsoft.com/office/drawing/2014/main" id="{917A05A0-11D9-4C36-BE66-A0F06E3D6A99}"/>
              </a:ext>
            </a:extLst>
          </p:cNvPr>
          <p:cNvSpPr/>
          <p:nvPr/>
        </p:nvSpPr>
        <p:spPr>
          <a:xfrm>
            <a:off x="9609528" y="5732606"/>
            <a:ext cx="2126343" cy="776514"/>
          </a:xfrm>
          <a:prstGeom prst="wave">
            <a:avLst>
              <a:gd name="adj1" fmla="val 6069"/>
              <a:gd name="adj2" fmla="val 0"/>
            </a:avLst>
          </a:prstGeom>
          <a:pattFill prst="plaid">
            <a:fgClr>
              <a:srgbClr val="FDE77F"/>
            </a:fgClr>
            <a:bgClr>
              <a:schemeClr val="accent4">
                <a:lumMod val="20000"/>
                <a:lumOff val="8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09345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A4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190AB5EB-D1FE-4E8F-A791-646CE424BB3F}"/>
              </a:ext>
            </a:extLst>
          </p:cNvPr>
          <p:cNvSpPr/>
          <p:nvPr/>
        </p:nvSpPr>
        <p:spPr>
          <a:xfrm>
            <a:off x="673046" y="3362976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정답</a:t>
            </a:r>
          </a:p>
        </p:txBody>
      </p:sp>
      <p:pic>
        <p:nvPicPr>
          <p:cNvPr id="14" name="그래픽 13" descr="닫기">
            <a:extLst>
              <a:ext uri="{FF2B5EF4-FFF2-40B4-BE49-F238E27FC236}">
                <a16:creationId xmlns:a16="http://schemas.microsoft.com/office/drawing/2014/main" id="{459ECEA8-4681-4F34-A777-11FBB48390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49391" y="3131320"/>
            <a:ext cx="2057526" cy="20575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2934E2B0-F404-48D0-AB92-01C38C27E31C}"/>
              </a:ext>
            </a:extLst>
          </p:cNvPr>
          <p:cNvSpPr/>
          <p:nvPr/>
        </p:nvSpPr>
        <p:spPr>
          <a:xfrm>
            <a:off x="673046" y="5444806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해설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317AAF-6A25-4DAA-B449-F48BADE5C1C4}"/>
              </a:ext>
            </a:extLst>
          </p:cNvPr>
          <p:cNvSpPr txBox="1"/>
          <p:nvPr/>
        </p:nvSpPr>
        <p:spPr>
          <a:xfrm>
            <a:off x="1766561" y="5444806"/>
            <a:ext cx="4709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+mn-ea"/>
              </a:rPr>
              <a:t>송골매는 최대 </a:t>
            </a:r>
            <a:r>
              <a:rPr lang="en-US" altLang="ko-KR" dirty="0">
                <a:latin typeface="+mn-ea"/>
              </a:rPr>
              <a:t>90km/h</a:t>
            </a:r>
            <a:r>
              <a:rPr lang="ko-KR" altLang="en-US" dirty="0">
                <a:latin typeface="+mn-ea"/>
              </a:rPr>
              <a:t>로 날 수 있고</a:t>
            </a:r>
            <a:r>
              <a:rPr lang="en-US" altLang="ko-KR" dirty="0">
                <a:latin typeface="+mn-ea"/>
              </a:rPr>
              <a:t>,</a:t>
            </a:r>
          </a:p>
          <a:p>
            <a:r>
              <a:rPr lang="ko-KR" altLang="en-US" dirty="0" err="1">
                <a:latin typeface="+mn-ea"/>
              </a:rPr>
              <a:t>돛새치는</a:t>
            </a:r>
            <a:r>
              <a:rPr lang="ko-KR" altLang="en-US" dirty="0">
                <a:latin typeface="+mn-ea"/>
              </a:rPr>
              <a:t> 최대 </a:t>
            </a:r>
            <a:r>
              <a:rPr lang="en-US" altLang="ko-KR" dirty="0">
                <a:latin typeface="+mn-ea"/>
              </a:rPr>
              <a:t>110km/h</a:t>
            </a:r>
            <a:r>
              <a:rPr lang="ko-KR" altLang="en-US" dirty="0">
                <a:latin typeface="+mn-ea"/>
              </a:rPr>
              <a:t>로 헤엄칠 수 있어요</a:t>
            </a:r>
            <a:r>
              <a:rPr lang="en-US" altLang="ko-KR" dirty="0">
                <a:latin typeface="+mn-ea"/>
              </a:rPr>
              <a:t>.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3D745F5A-07F5-46A6-8322-6218C526A8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2286" flipH="1">
            <a:off x="7252911" y="734986"/>
            <a:ext cx="4344138" cy="28942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675E1B5-353C-4C83-BB26-EC9DE50BB086}"/>
              </a:ext>
            </a:extLst>
          </p:cNvPr>
          <p:cNvSpPr/>
          <p:nvPr/>
        </p:nvSpPr>
        <p:spPr>
          <a:xfrm rot="276298">
            <a:off x="8894491" y="544051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송골매</a:t>
            </a: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2EBC0815-0E67-46B1-9EC8-44B7E576D6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5456" flipH="1">
            <a:off x="7565148" y="3220634"/>
            <a:ext cx="4395788" cy="2993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4AEA7F9D-D3B1-4A2C-AF7E-6809EB92B1E3}"/>
              </a:ext>
            </a:extLst>
          </p:cNvPr>
          <p:cNvSpPr/>
          <p:nvPr/>
        </p:nvSpPr>
        <p:spPr>
          <a:xfrm rot="21346766">
            <a:off x="9306234" y="6031526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돛새치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8" name="그래픽 17" descr="별">
            <a:extLst>
              <a:ext uri="{FF2B5EF4-FFF2-40B4-BE49-F238E27FC236}">
                <a16:creationId xmlns:a16="http://schemas.microsoft.com/office/drawing/2014/main" id="{A00F7D08-EA9D-455C-9812-C4CD895127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53434">
            <a:off x="5958982" y="149151"/>
            <a:ext cx="1681914" cy="1681914"/>
          </a:xfrm>
          <a:prstGeom prst="rect">
            <a:avLst/>
          </a:prstGeom>
        </p:spPr>
      </p:pic>
      <p:sp>
        <p:nvSpPr>
          <p:cNvPr id="16" name="바닥글 개체 틀 7">
            <a:extLst>
              <a:ext uri="{FF2B5EF4-FFF2-40B4-BE49-F238E27FC236}">
                <a16:creationId xmlns:a16="http://schemas.microsoft.com/office/drawing/2014/main" id="{0105EC03-3CD5-4AF9-B678-FB08F6FFC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37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10" name="chimes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Q5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A33AF377-A2CF-47FF-83FF-C9141EFE33F8}"/>
              </a:ext>
            </a:extLst>
          </p:cNvPr>
          <p:cNvSpPr/>
          <p:nvPr/>
        </p:nvSpPr>
        <p:spPr>
          <a:xfrm>
            <a:off x="2248828" y="5367082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회색곰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E98F6E9-64D3-4BBC-88CC-EC629B4837E9}"/>
              </a:ext>
            </a:extLst>
          </p:cNvPr>
          <p:cNvSpPr/>
          <p:nvPr/>
        </p:nvSpPr>
        <p:spPr>
          <a:xfrm>
            <a:off x="8517766" y="5366187"/>
            <a:ext cx="1512165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사자</a:t>
            </a:r>
          </a:p>
        </p:txBody>
      </p:sp>
      <p:pic>
        <p:nvPicPr>
          <p:cNvPr id="23" name="그래픽 22" descr="별">
            <a:extLst>
              <a:ext uri="{FF2B5EF4-FFF2-40B4-BE49-F238E27FC236}">
                <a16:creationId xmlns:a16="http://schemas.microsoft.com/office/drawing/2014/main" id="{B9B5581C-702A-4AD0-94E6-5E6EDB4536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53434">
            <a:off x="4368576" y="-43894"/>
            <a:ext cx="1681914" cy="1681914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D9EA1FB4-2474-4A32-9470-5C528C3B82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91" y="2328957"/>
            <a:ext cx="4430764" cy="2955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F5401771-A284-4B16-B1F2-DC4ECAA6C4C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75257" y="2436778"/>
            <a:ext cx="3797182" cy="2847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36BAD572-8BF5-4A82-A682-AE3F3295D4EA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22648"/>
            <a:ext cx="2435352" cy="2435352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38C004BD-9402-47E3-A94D-9C4E4E0AA80A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40533" y="4383214"/>
            <a:ext cx="2435352" cy="2435352"/>
          </a:xfrm>
          <a:prstGeom prst="rect">
            <a:avLst/>
          </a:prstGeom>
        </p:spPr>
      </p:pic>
      <p:pic>
        <p:nvPicPr>
          <p:cNvPr id="2" name="6_8_PT2_Q5">
            <a:hlinkClick r:id="" action="ppaction://media"/>
            <a:extLst>
              <a:ext uri="{FF2B5EF4-FFF2-40B4-BE49-F238E27FC236}">
                <a16:creationId xmlns:a16="http://schemas.microsoft.com/office/drawing/2014/main" id="{1938B62B-08EA-4D20-8C65-67A71D79CE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248762" y="6234112"/>
            <a:ext cx="304800" cy="304800"/>
          </a:xfrm>
          <a:prstGeom prst="rect">
            <a:avLst/>
          </a:prstGeom>
        </p:spPr>
      </p:pic>
      <p:pic>
        <p:nvPicPr>
          <p:cNvPr id="3" name="6_8_PT2_A5">
            <a:hlinkClick r:id="" action="ppaction://media"/>
            <a:extLst>
              <a:ext uri="{FF2B5EF4-FFF2-40B4-BE49-F238E27FC236}">
                <a16:creationId xmlns:a16="http://schemas.microsoft.com/office/drawing/2014/main" id="{0C490A6A-55CB-4F8B-9725-8CF70E6C061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 flipH="1">
            <a:off x="10044737" y="6356350"/>
            <a:ext cx="304800" cy="304800"/>
          </a:xfrm>
          <a:prstGeom prst="rect">
            <a:avLst/>
          </a:prstGeom>
        </p:spPr>
      </p:pic>
      <p:sp>
        <p:nvSpPr>
          <p:cNvPr id="15" name="바닥글 개체 틀 7">
            <a:extLst>
              <a:ext uri="{FF2B5EF4-FFF2-40B4-BE49-F238E27FC236}">
                <a16:creationId xmlns:a16="http://schemas.microsoft.com/office/drawing/2014/main" id="{4EACE80F-BA4B-4D48-9762-DF8FA1FCC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96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60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A5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1516246E-2457-4432-A178-3CE030988A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8501">
            <a:off x="6979368" y="627351"/>
            <a:ext cx="4430764" cy="2955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B5E5DD90-06C0-4AC6-819F-E6E3A27344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6036" flipH="1">
            <a:off x="8004228" y="3511285"/>
            <a:ext cx="3797182" cy="2847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11FC8A33-330F-4936-A329-3A38003185F7}"/>
              </a:ext>
            </a:extLst>
          </p:cNvPr>
          <p:cNvSpPr/>
          <p:nvPr/>
        </p:nvSpPr>
        <p:spPr>
          <a:xfrm>
            <a:off x="673046" y="3362980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정답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9E9513BA-A589-4C96-9DAE-57A7A6ECC63A}"/>
              </a:ext>
            </a:extLst>
          </p:cNvPr>
          <p:cNvSpPr/>
          <p:nvPr/>
        </p:nvSpPr>
        <p:spPr>
          <a:xfrm>
            <a:off x="673046" y="5444810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해설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061EB7-D0F8-4EDD-8833-9C60CFAC4606}"/>
              </a:ext>
            </a:extLst>
          </p:cNvPr>
          <p:cNvSpPr txBox="1"/>
          <p:nvPr/>
        </p:nvSpPr>
        <p:spPr>
          <a:xfrm>
            <a:off x="1766560" y="5444810"/>
            <a:ext cx="4844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latin typeface="+mn-ea"/>
              </a:rPr>
              <a:t>회색곰은</a:t>
            </a:r>
            <a:r>
              <a:rPr lang="ko-KR" altLang="en-US" dirty="0">
                <a:latin typeface="+mn-ea"/>
              </a:rPr>
              <a:t> </a:t>
            </a:r>
            <a:r>
              <a:rPr lang="en-US" altLang="ko-KR" dirty="0">
                <a:latin typeface="+mn-ea"/>
              </a:rPr>
              <a:t>500kg</a:t>
            </a:r>
            <a:r>
              <a:rPr lang="ko-KR" altLang="en-US" dirty="0">
                <a:latin typeface="+mn-ea"/>
              </a:rPr>
              <a:t>까지 들 수 있고</a:t>
            </a:r>
            <a:r>
              <a:rPr lang="en-US" altLang="ko-KR" dirty="0">
                <a:latin typeface="+mn-ea"/>
              </a:rPr>
              <a:t>,</a:t>
            </a:r>
          </a:p>
          <a:p>
            <a:r>
              <a:rPr lang="ko-KR" altLang="en-US" dirty="0">
                <a:latin typeface="+mn-ea"/>
              </a:rPr>
              <a:t>사자는 </a:t>
            </a:r>
            <a:r>
              <a:rPr lang="en-US" altLang="ko-KR" dirty="0">
                <a:latin typeface="+mn-ea"/>
              </a:rPr>
              <a:t>450kg</a:t>
            </a:r>
            <a:r>
              <a:rPr lang="ko-KR" altLang="en-US" dirty="0">
                <a:latin typeface="+mn-ea"/>
              </a:rPr>
              <a:t>까지 들 수 있어요</a:t>
            </a:r>
            <a:r>
              <a:rPr lang="en-US" altLang="ko-KR" dirty="0">
                <a:latin typeface="+mn-ea"/>
              </a:rPr>
              <a:t>.</a:t>
            </a:r>
            <a:endParaRPr lang="ko-KR" altLang="en-US" dirty="0">
              <a:latin typeface="+mn-ea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F329E8A-78EC-448D-8C3B-41470C714CEE}"/>
              </a:ext>
            </a:extLst>
          </p:cNvPr>
          <p:cNvSpPr/>
          <p:nvPr/>
        </p:nvSpPr>
        <p:spPr>
          <a:xfrm rot="21147022">
            <a:off x="9799843" y="6189035"/>
            <a:ext cx="943235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사자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67E920B2-2E2B-4B75-9841-05F6561B688D}"/>
              </a:ext>
            </a:extLst>
          </p:cNvPr>
          <p:cNvSpPr/>
          <p:nvPr/>
        </p:nvSpPr>
        <p:spPr>
          <a:xfrm rot="216452">
            <a:off x="8708017" y="369374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회색곰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F5C8CEE0-DD0F-4DE3-B626-D1DB6A52B720}"/>
              </a:ext>
            </a:extLst>
          </p:cNvPr>
          <p:cNvSpPr/>
          <p:nvPr/>
        </p:nvSpPr>
        <p:spPr>
          <a:xfrm>
            <a:off x="1968176" y="3311632"/>
            <a:ext cx="1722111" cy="1722111"/>
          </a:xfrm>
          <a:prstGeom prst="ellipse">
            <a:avLst/>
          </a:prstGeom>
          <a:noFill/>
          <a:ln w="1905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6" name="그래픽 25" descr="별">
            <a:extLst>
              <a:ext uri="{FF2B5EF4-FFF2-40B4-BE49-F238E27FC236}">
                <a16:creationId xmlns:a16="http://schemas.microsoft.com/office/drawing/2014/main" id="{7ABD51FD-7872-4563-B471-91775D6AFE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53434">
            <a:off x="5958982" y="149151"/>
            <a:ext cx="1681914" cy="1681914"/>
          </a:xfrm>
          <a:prstGeom prst="rect">
            <a:avLst/>
          </a:prstGeom>
        </p:spPr>
      </p:pic>
      <p:sp>
        <p:nvSpPr>
          <p:cNvPr id="14" name="바닥글 개체 틀 7">
            <a:extLst>
              <a:ext uri="{FF2B5EF4-FFF2-40B4-BE49-F238E27FC236}">
                <a16:creationId xmlns:a16="http://schemas.microsoft.com/office/drawing/2014/main" id="{23379436-C957-43D9-949E-E35B8350C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4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8" name="chimes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Q6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A33AF377-A2CF-47FF-83FF-C9141EFE33F8}"/>
              </a:ext>
            </a:extLst>
          </p:cNvPr>
          <p:cNvSpPr/>
          <p:nvPr/>
        </p:nvSpPr>
        <p:spPr>
          <a:xfrm>
            <a:off x="2138924" y="6356350"/>
            <a:ext cx="1703403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타이페이 </a:t>
            </a:r>
            <a:r>
              <a:rPr lang="en-US" altLang="ko-KR" b="1" dirty="0">
                <a:solidFill>
                  <a:schemeClr val="tx1"/>
                </a:solidFill>
                <a:latin typeface="+mn-ea"/>
              </a:rPr>
              <a:t>101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E98F6E9-64D3-4BBC-88CC-EC629B4837E9}"/>
              </a:ext>
            </a:extLst>
          </p:cNvPr>
          <p:cNvSpPr/>
          <p:nvPr/>
        </p:nvSpPr>
        <p:spPr>
          <a:xfrm>
            <a:off x="8500986" y="6339980"/>
            <a:ext cx="1788323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메르데카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b="1" dirty="0">
                <a:solidFill>
                  <a:schemeClr val="tx1"/>
                </a:solidFill>
                <a:latin typeface="+mn-ea"/>
              </a:rPr>
              <a:t>118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3" name="그래픽 22" descr="별">
            <a:extLst>
              <a:ext uri="{FF2B5EF4-FFF2-40B4-BE49-F238E27FC236}">
                <a16:creationId xmlns:a16="http://schemas.microsoft.com/office/drawing/2014/main" id="{B9B5581C-702A-4AD0-94E6-5E6EDB4536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53434">
            <a:off x="4368576" y="-43894"/>
            <a:ext cx="1681914" cy="1681914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6CE1E0E2-9EA9-4206-BC28-B1EF27E4B0E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727714" y="1273658"/>
            <a:ext cx="2359787" cy="49765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964A150D-C2B1-427F-AFEA-3D0BF5694F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7631" y="1237246"/>
            <a:ext cx="2503334" cy="5012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A8A2B1AE-FB53-4B43-AE85-EE43E5FBEFF5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2648"/>
            <a:ext cx="2435352" cy="2435352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47FF7CF5-0473-43E0-89F9-79618ECE5697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533" y="4383214"/>
            <a:ext cx="2435352" cy="2435352"/>
          </a:xfrm>
          <a:prstGeom prst="rect">
            <a:avLst/>
          </a:prstGeom>
        </p:spPr>
      </p:pic>
      <p:pic>
        <p:nvPicPr>
          <p:cNvPr id="2" name="6_8_PT2_Q6">
            <a:hlinkClick r:id="" action="ppaction://media"/>
            <a:extLst>
              <a:ext uri="{FF2B5EF4-FFF2-40B4-BE49-F238E27FC236}">
                <a16:creationId xmlns:a16="http://schemas.microsoft.com/office/drawing/2014/main" id="{B3B28702-5927-4394-B678-C2916C5EC9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978153" y="5735804"/>
            <a:ext cx="304800" cy="304800"/>
          </a:xfrm>
          <a:prstGeom prst="rect">
            <a:avLst/>
          </a:prstGeom>
        </p:spPr>
      </p:pic>
      <p:pic>
        <p:nvPicPr>
          <p:cNvPr id="3" name="6_8_PT2_A6">
            <a:hlinkClick r:id="" action="ppaction://media"/>
            <a:extLst>
              <a:ext uri="{FF2B5EF4-FFF2-40B4-BE49-F238E27FC236}">
                <a16:creationId xmlns:a16="http://schemas.microsoft.com/office/drawing/2014/main" id="{5D60EE11-A2DA-4026-8B56-B9D4C4203B5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 flipH="1">
            <a:off x="9909047" y="5735804"/>
            <a:ext cx="304800" cy="304800"/>
          </a:xfrm>
          <a:prstGeom prst="rect">
            <a:avLst/>
          </a:prstGeom>
        </p:spPr>
      </p:pic>
      <p:sp>
        <p:nvSpPr>
          <p:cNvPr id="14" name="바닥글 개체 틀 7">
            <a:extLst>
              <a:ext uri="{FF2B5EF4-FFF2-40B4-BE49-F238E27FC236}">
                <a16:creationId xmlns:a16="http://schemas.microsoft.com/office/drawing/2014/main" id="{4AACF4A1-6116-402B-9688-FCBC8423B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07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76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A6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0D6D6971-800D-4C77-8C7D-5BF8D23D20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396651" flipH="1">
            <a:off x="6156579" y="331921"/>
            <a:ext cx="2676402" cy="5644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A882CB6-4B23-4BFD-AB8A-7690572E5282}"/>
              </a:ext>
            </a:extLst>
          </p:cNvPr>
          <p:cNvSpPr/>
          <p:nvPr/>
        </p:nvSpPr>
        <p:spPr>
          <a:xfrm>
            <a:off x="673046" y="3362983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정답</a:t>
            </a:r>
          </a:p>
        </p:txBody>
      </p:sp>
      <p:pic>
        <p:nvPicPr>
          <p:cNvPr id="13" name="그래픽 12" descr="닫기">
            <a:extLst>
              <a:ext uri="{FF2B5EF4-FFF2-40B4-BE49-F238E27FC236}">
                <a16:creationId xmlns:a16="http://schemas.microsoft.com/office/drawing/2014/main" id="{CADF0B0F-5AF5-4E65-99EB-2089742770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49391" y="3131327"/>
            <a:ext cx="2057526" cy="20575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BA28544C-D242-4E46-8FE2-FB605BF17A1E}"/>
              </a:ext>
            </a:extLst>
          </p:cNvPr>
          <p:cNvSpPr/>
          <p:nvPr/>
        </p:nvSpPr>
        <p:spPr>
          <a:xfrm>
            <a:off x="673046" y="5444813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해설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60B47C-A13B-4024-A835-993C9F138ADD}"/>
              </a:ext>
            </a:extLst>
          </p:cNvPr>
          <p:cNvSpPr txBox="1"/>
          <p:nvPr/>
        </p:nvSpPr>
        <p:spPr>
          <a:xfrm>
            <a:off x="1766561" y="5444813"/>
            <a:ext cx="4329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+mn-ea"/>
              </a:rPr>
              <a:t>대만의 </a:t>
            </a:r>
            <a:r>
              <a:rPr lang="ko-KR" altLang="en-US" dirty="0" err="1">
                <a:latin typeface="+mn-ea"/>
              </a:rPr>
              <a:t>타이베이</a:t>
            </a:r>
            <a:r>
              <a:rPr lang="ko-KR" altLang="en-US" dirty="0">
                <a:latin typeface="+mn-ea"/>
              </a:rPr>
              <a:t> </a:t>
            </a:r>
            <a:r>
              <a:rPr lang="en-US" altLang="ko-KR" dirty="0">
                <a:latin typeface="+mn-ea"/>
              </a:rPr>
              <a:t>101</a:t>
            </a:r>
            <a:r>
              <a:rPr lang="ko-KR" altLang="en-US" dirty="0">
                <a:latin typeface="+mn-ea"/>
              </a:rPr>
              <a:t>의 높이는 약 </a:t>
            </a:r>
            <a:r>
              <a:rPr lang="en-US" altLang="ko-KR" dirty="0">
                <a:latin typeface="+mn-ea"/>
              </a:rPr>
              <a:t>509m,</a:t>
            </a:r>
          </a:p>
          <a:p>
            <a:r>
              <a:rPr lang="ko-KR" altLang="en-US" dirty="0">
                <a:latin typeface="+mn-ea"/>
              </a:rPr>
              <a:t>말레이시아의 </a:t>
            </a:r>
            <a:r>
              <a:rPr lang="ko-KR" altLang="en-US" dirty="0" err="1">
                <a:latin typeface="+mn-ea"/>
              </a:rPr>
              <a:t>메르데카</a:t>
            </a:r>
            <a:r>
              <a:rPr lang="ko-KR" altLang="en-US" dirty="0">
                <a:latin typeface="+mn-ea"/>
              </a:rPr>
              <a:t> </a:t>
            </a:r>
            <a:r>
              <a:rPr lang="en-US" altLang="ko-KR" dirty="0">
                <a:latin typeface="+mn-ea"/>
              </a:rPr>
              <a:t>118</a:t>
            </a:r>
            <a:r>
              <a:rPr lang="ko-KR" altLang="en-US" dirty="0">
                <a:latin typeface="+mn-ea"/>
              </a:rPr>
              <a:t>의 높이는 </a:t>
            </a:r>
            <a:endParaRPr lang="en-US" altLang="ko-KR" dirty="0">
              <a:latin typeface="+mn-ea"/>
            </a:endParaRPr>
          </a:p>
          <a:p>
            <a:r>
              <a:rPr lang="ko-KR" altLang="en-US" dirty="0">
                <a:latin typeface="+mn-ea"/>
              </a:rPr>
              <a:t>약 </a:t>
            </a:r>
            <a:r>
              <a:rPr lang="en-US" altLang="ko-KR" dirty="0">
                <a:latin typeface="+mn-ea"/>
              </a:rPr>
              <a:t>678m</a:t>
            </a:r>
            <a:r>
              <a:rPr lang="ko-KR" altLang="en-US" dirty="0">
                <a:latin typeface="+mn-ea"/>
              </a:rPr>
              <a:t>예요</a:t>
            </a:r>
            <a:r>
              <a:rPr lang="en-US" altLang="ko-KR" dirty="0">
                <a:latin typeface="+mn-ea"/>
              </a:rPr>
              <a:t>.</a:t>
            </a:r>
            <a:endParaRPr lang="ko-KR" altLang="en-US" dirty="0">
              <a:latin typeface="+mn-ea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7CAD6DD-BF17-4294-ABC9-399BBBE02549}"/>
              </a:ext>
            </a:extLst>
          </p:cNvPr>
          <p:cNvSpPr/>
          <p:nvPr/>
        </p:nvSpPr>
        <p:spPr>
          <a:xfrm rot="21418531">
            <a:off x="6802960" y="5825163"/>
            <a:ext cx="1766397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타이베이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b="1" dirty="0">
                <a:solidFill>
                  <a:schemeClr val="tx1"/>
                </a:solidFill>
                <a:latin typeface="+mn-ea"/>
              </a:rPr>
              <a:t>101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97E47CAE-15BF-4C84-857A-D681D7ACA4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062" flipH="1">
            <a:off x="8952129" y="714983"/>
            <a:ext cx="2762547" cy="5532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BF957A24-4C79-4036-A066-C5355414C977}"/>
              </a:ext>
            </a:extLst>
          </p:cNvPr>
          <p:cNvSpPr/>
          <p:nvPr/>
        </p:nvSpPr>
        <p:spPr>
          <a:xfrm rot="268162">
            <a:off x="9169827" y="6142522"/>
            <a:ext cx="1700139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메르데카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b="1" dirty="0">
                <a:solidFill>
                  <a:schemeClr val="tx1"/>
                </a:solidFill>
                <a:latin typeface="+mn-ea"/>
              </a:rPr>
              <a:t>118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7" name="그래픽 26" descr="별">
            <a:extLst>
              <a:ext uri="{FF2B5EF4-FFF2-40B4-BE49-F238E27FC236}">
                <a16:creationId xmlns:a16="http://schemas.microsoft.com/office/drawing/2014/main" id="{FEC14520-4CB5-414E-A700-E3EE6C6677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53434">
            <a:off x="4368576" y="-43894"/>
            <a:ext cx="1681914" cy="1681914"/>
          </a:xfrm>
          <a:prstGeom prst="rect">
            <a:avLst/>
          </a:prstGeom>
        </p:spPr>
      </p:pic>
      <p:sp>
        <p:nvSpPr>
          <p:cNvPr id="15" name="바닥글 개체 틀 7">
            <a:extLst>
              <a:ext uri="{FF2B5EF4-FFF2-40B4-BE49-F238E27FC236}">
                <a16:creationId xmlns:a16="http://schemas.microsoft.com/office/drawing/2014/main" id="{C7D9D5A1-1018-4165-A4BF-2006203E9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8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10" name="chimes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Q7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3" name="그래픽 22" descr="별">
            <a:extLst>
              <a:ext uri="{FF2B5EF4-FFF2-40B4-BE49-F238E27FC236}">
                <a16:creationId xmlns:a16="http://schemas.microsoft.com/office/drawing/2014/main" id="{B9B5581C-702A-4AD0-94E6-5E6EDB4536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53434">
            <a:off x="4368576" y="-43894"/>
            <a:ext cx="1681914" cy="1681914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6776A0D5-3F57-4BF7-AB33-9D3574451B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357" y="1197673"/>
            <a:ext cx="2975099" cy="44626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2C5582FC-51F7-4B2A-92B1-D2BE5AE867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933" y="2997646"/>
            <a:ext cx="4216677" cy="26626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A33AF377-A2CF-47FF-83FF-C9141EFE33F8}"/>
              </a:ext>
            </a:extLst>
          </p:cNvPr>
          <p:cNvSpPr/>
          <p:nvPr/>
        </p:nvSpPr>
        <p:spPr>
          <a:xfrm>
            <a:off x="2585102" y="5665891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돛단배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E98F6E9-64D3-4BBC-88CC-EC629B4837E9}"/>
              </a:ext>
            </a:extLst>
          </p:cNvPr>
          <p:cNvSpPr/>
          <p:nvPr/>
        </p:nvSpPr>
        <p:spPr>
          <a:xfrm>
            <a:off x="8844007" y="5633948"/>
            <a:ext cx="1512165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자전거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DA9B8D6A-36DB-43D5-904D-25844AC0B59D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22648"/>
            <a:ext cx="2435352" cy="2435352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02CFDF23-1987-45F5-87DA-832DE61FD627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40533" y="4383214"/>
            <a:ext cx="2435352" cy="2435352"/>
          </a:xfrm>
          <a:prstGeom prst="rect">
            <a:avLst/>
          </a:prstGeom>
        </p:spPr>
      </p:pic>
      <p:pic>
        <p:nvPicPr>
          <p:cNvPr id="2" name="6_8_PT2_Q7">
            <a:hlinkClick r:id="" action="ppaction://media"/>
            <a:extLst>
              <a:ext uri="{FF2B5EF4-FFF2-40B4-BE49-F238E27FC236}">
                <a16:creationId xmlns:a16="http://schemas.microsoft.com/office/drawing/2014/main" id="{FBF7F092-0C14-4788-8FA0-2EEBC5F064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151467" y="6234112"/>
            <a:ext cx="304800" cy="304800"/>
          </a:xfrm>
          <a:prstGeom prst="rect">
            <a:avLst/>
          </a:prstGeom>
        </p:spPr>
      </p:pic>
      <p:pic>
        <p:nvPicPr>
          <p:cNvPr id="3" name="6_8_PT2_A7">
            <a:hlinkClick r:id="" action="ppaction://media"/>
            <a:extLst>
              <a:ext uri="{FF2B5EF4-FFF2-40B4-BE49-F238E27FC236}">
                <a16:creationId xmlns:a16="http://schemas.microsoft.com/office/drawing/2014/main" id="{CC0B012C-CB3D-4AF1-9262-93E9035069F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 flipH="1">
            <a:off x="10104120" y="6356350"/>
            <a:ext cx="304800" cy="304800"/>
          </a:xfrm>
          <a:prstGeom prst="rect">
            <a:avLst/>
          </a:prstGeom>
        </p:spPr>
      </p:pic>
      <p:sp>
        <p:nvSpPr>
          <p:cNvPr id="15" name="바닥글 개체 틀 7">
            <a:extLst>
              <a:ext uri="{FF2B5EF4-FFF2-40B4-BE49-F238E27FC236}">
                <a16:creationId xmlns:a16="http://schemas.microsoft.com/office/drawing/2014/main" id="{4390EC77-C2B9-4FBB-8211-325D3B475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85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39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A7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0B5DD76-A562-433B-9347-102569A71D31}"/>
              </a:ext>
            </a:extLst>
          </p:cNvPr>
          <p:cNvSpPr/>
          <p:nvPr/>
        </p:nvSpPr>
        <p:spPr>
          <a:xfrm>
            <a:off x="673046" y="3362983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정답</a:t>
            </a:r>
          </a:p>
        </p:txBody>
      </p:sp>
      <p:pic>
        <p:nvPicPr>
          <p:cNvPr id="14" name="그래픽 13" descr="닫기">
            <a:extLst>
              <a:ext uri="{FF2B5EF4-FFF2-40B4-BE49-F238E27FC236}">
                <a16:creationId xmlns:a16="http://schemas.microsoft.com/office/drawing/2014/main" id="{FFAF0203-34BA-4FCD-86E7-E8884056A5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49391" y="3131327"/>
            <a:ext cx="2057526" cy="20575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E06713CE-F79E-45D5-875B-CCFFA2C554EF}"/>
              </a:ext>
            </a:extLst>
          </p:cNvPr>
          <p:cNvSpPr/>
          <p:nvPr/>
        </p:nvSpPr>
        <p:spPr>
          <a:xfrm>
            <a:off x="673046" y="5444813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해설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37F2310-7BC6-4B9A-9BCC-257C389445E6}"/>
              </a:ext>
            </a:extLst>
          </p:cNvPr>
          <p:cNvSpPr txBox="1"/>
          <p:nvPr/>
        </p:nvSpPr>
        <p:spPr>
          <a:xfrm>
            <a:off x="1766561" y="5444813"/>
            <a:ext cx="5461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+mn-ea"/>
              </a:rPr>
              <a:t>돛단배로는 최대 </a:t>
            </a:r>
            <a:r>
              <a:rPr lang="en-US" altLang="ko-KR" dirty="0">
                <a:latin typeface="+mn-ea"/>
              </a:rPr>
              <a:t>25km/h</a:t>
            </a:r>
            <a:r>
              <a:rPr lang="ko-KR" altLang="en-US" dirty="0">
                <a:latin typeface="+mn-ea"/>
              </a:rPr>
              <a:t>로 이동할 수 있고</a:t>
            </a:r>
            <a:r>
              <a:rPr lang="en-US" altLang="ko-KR" dirty="0">
                <a:latin typeface="+mn-ea"/>
              </a:rPr>
              <a:t>, </a:t>
            </a:r>
          </a:p>
          <a:p>
            <a:r>
              <a:rPr lang="ko-KR" altLang="en-US" dirty="0">
                <a:latin typeface="+mn-ea"/>
              </a:rPr>
              <a:t>자전거로는 최대 </a:t>
            </a:r>
            <a:r>
              <a:rPr lang="en-US" altLang="ko-KR" dirty="0">
                <a:latin typeface="+mn-ea"/>
              </a:rPr>
              <a:t>86km/h</a:t>
            </a:r>
            <a:r>
              <a:rPr lang="ko-KR" altLang="en-US" dirty="0">
                <a:latin typeface="+mn-ea"/>
              </a:rPr>
              <a:t>로 이동할 수 있어요</a:t>
            </a:r>
            <a:r>
              <a:rPr lang="en-US" altLang="ko-KR" dirty="0">
                <a:latin typeface="+mn-ea"/>
              </a:rPr>
              <a:t>.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FCB3637C-91CB-4C66-A710-EA51B2CF4B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0662">
            <a:off x="7971968" y="329569"/>
            <a:ext cx="3455172" cy="51827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DED0A2C-829B-439A-BE61-5FB81A126012}"/>
              </a:ext>
            </a:extLst>
          </p:cNvPr>
          <p:cNvSpPr/>
          <p:nvPr/>
        </p:nvSpPr>
        <p:spPr>
          <a:xfrm rot="317535">
            <a:off x="8867752" y="5444813"/>
            <a:ext cx="1253174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돛단배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765D3460-7227-4671-BFDB-87F7B15DE6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0642">
            <a:off x="4370906" y="2171500"/>
            <a:ext cx="3863391" cy="24395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47E2702F-AE0C-4C28-A88C-FDC5F8BD0B01}"/>
              </a:ext>
            </a:extLst>
          </p:cNvPr>
          <p:cNvSpPr/>
          <p:nvPr/>
        </p:nvSpPr>
        <p:spPr>
          <a:xfrm rot="21018142">
            <a:off x="5317907" y="1842400"/>
            <a:ext cx="1307566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자전거</a:t>
            </a:r>
          </a:p>
        </p:txBody>
      </p:sp>
      <p:pic>
        <p:nvPicPr>
          <p:cNvPr id="26" name="그래픽 25" descr="별">
            <a:extLst>
              <a:ext uri="{FF2B5EF4-FFF2-40B4-BE49-F238E27FC236}">
                <a16:creationId xmlns:a16="http://schemas.microsoft.com/office/drawing/2014/main" id="{07FE746D-4BA0-4011-A2B4-A0513D9878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53434">
            <a:off x="5958982" y="149151"/>
            <a:ext cx="1681914" cy="1681914"/>
          </a:xfrm>
          <a:prstGeom prst="rect">
            <a:avLst/>
          </a:prstGeom>
        </p:spPr>
      </p:pic>
      <p:sp>
        <p:nvSpPr>
          <p:cNvPr id="16" name="바닥글 개체 틀 7">
            <a:extLst>
              <a:ext uri="{FF2B5EF4-FFF2-40B4-BE49-F238E27FC236}">
                <a16:creationId xmlns:a16="http://schemas.microsoft.com/office/drawing/2014/main" id="{F831AE0F-B4B7-4F30-8ED9-2807CBAF4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14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10" name="chimes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Q8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A33AF377-A2CF-47FF-83FF-C9141EFE33F8}"/>
              </a:ext>
            </a:extLst>
          </p:cNvPr>
          <p:cNvSpPr/>
          <p:nvPr/>
        </p:nvSpPr>
        <p:spPr>
          <a:xfrm>
            <a:off x="2138924" y="6356350"/>
            <a:ext cx="1703403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CN 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타워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E98F6E9-64D3-4BBC-88CC-EC629B4837E9}"/>
              </a:ext>
            </a:extLst>
          </p:cNvPr>
          <p:cNvSpPr/>
          <p:nvPr/>
        </p:nvSpPr>
        <p:spPr>
          <a:xfrm>
            <a:off x="8500986" y="6339980"/>
            <a:ext cx="1788323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>
                <a:solidFill>
                  <a:schemeClr val="tx1"/>
                </a:solidFill>
                <a:latin typeface="+mn-ea"/>
              </a:rPr>
              <a:t>빅 벤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3" name="그래픽 22" descr="별">
            <a:extLst>
              <a:ext uri="{FF2B5EF4-FFF2-40B4-BE49-F238E27FC236}">
                <a16:creationId xmlns:a16="http://schemas.microsoft.com/office/drawing/2014/main" id="{B9B5581C-702A-4AD0-94E6-5E6EDB4536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53434">
            <a:off x="4368576" y="-43894"/>
            <a:ext cx="1681914" cy="1681914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01E6FABE-E291-4509-A75F-CB0DC426E45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9167" y="1264067"/>
            <a:ext cx="2850488" cy="49557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2473BFC7-4BAB-4605-94DF-07339A3E145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32912" y="1330035"/>
            <a:ext cx="2554856" cy="48897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F851603A-6FE6-4AE8-A834-1BC68EAB4676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2648"/>
            <a:ext cx="2435352" cy="2435352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BDFA63CB-DE65-4F0E-9EEC-9BBBFE998224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533" y="4383214"/>
            <a:ext cx="2435352" cy="2435352"/>
          </a:xfrm>
          <a:prstGeom prst="rect">
            <a:avLst/>
          </a:prstGeom>
        </p:spPr>
      </p:pic>
      <p:pic>
        <p:nvPicPr>
          <p:cNvPr id="2" name="6_8_PT2_Q8">
            <a:hlinkClick r:id="" action="ppaction://media"/>
            <a:extLst>
              <a:ext uri="{FF2B5EF4-FFF2-40B4-BE49-F238E27FC236}">
                <a16:creationId xmlns:a16="http://schemas.microsoft.com/office/drawing/2014/main" id="{623D1EB0-815D-4CD7-AA83-28293D70B1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978153" y="5626590"/>
            <a:ext cx="304800" cy="304800"/>
          </a:xfrm>
          <a:prstGeom prst="rect">
            <a:avLst/>
          </a:prstGeom>
        </p:spPr>
      </p:pic>
      <p:pic>
        <p:nvPicPr>
          <p:cNvPr id="3" name="6_8_PT2_A8">
            <a:hlinkClick r:id="" action="ppaction://media"/>
            <a:extLst>
              <a:ext uri="{FF2B5EF4-FFF2-40B4-BE49-F238E27FC236}">
                <a16:creationId xmlns:a16="http://schemas.microsoft.com/office/drawing/2014/main" id="{E2485DF6-FD8C-46A3-8702-6E21E0F025B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 flipH="1" flipV="1">
            <a:off x="9996990" y="5778990"/>
            <a:ext cx="304800" cy="304800"/>
          </a:xfrm>
          <a:prstGeom prst="rect">
            <a:avLst/>
          </a:prstGeom>
        </p:spPr>
      </p:pic>
      <p:sp>
        <p:nvSpPr>
          <p:cNvPr id="15" name="바닥글 개체 틀 7">
            <a:extLst>
              <a:ext uri="{FF2B5EF4-FFF2-40B4-BE49-F238E27FC236}">
                <a16:creationId xmlns:a16="http://schemas.microsoft.com/office/drawing/2014/main" id="{0354CB4E-637C-4194-8261-5E2EE2C74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21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20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2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A8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FA6FA9ED-17CA-4679-B7E5-2AC59D250D1F}"/>
              </a:ext>
            </a:extLst>
          </p:cNvPr>
          <p:cNvSpPr/>
          <p:nvPr/>
        </p:nvSpPr>
        <p:spPr>
          <a:xfrm>
            <a:off x="673046" y="3362980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정답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70753D8C-243B-4F9E-AC99-848621EA291D}"/>
              </a:ext>
            </a:extLst>
          </p:cNvPr>
          <p:cNvSpPr/>
          <p:nvPr/>
        </p:nvSpPr>
        <p:spPr>
          <a:xfrm>
            <a:off x="673046" y="5444810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해설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2F9B22-4D5E-44D9-9457-7D7E6A346393}"/>
              </a:ext>
            </a:extLst>
          </p:cNvPr>
          <p:cNvSpPr txBox="1"/>
          <p:nvPr/>
        </p:nvSpPr>
        <p:spPr>
          <a:xfrm>
            <a:off x="1793454" y="5444810"/>
            <a:ext cx="4844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+mn-ea"/>
              </a:rPr>
              <a:t>캐나다의 </a:t>
            </a:r>
            <a:r>
              <a:rPr lang="en-US" altLang="ko-KR" dirty="0">
                <a:latin typeface="+mn-ea"/>
              </a:rPr>
              <a:t>CN </a:t>
            </a:r>
            <a:r>
              <a:rPr lang="ko-KR" altLang="en-US" dirty="0">
                <a:latin typeface="+mn-ea"/>
              </a:rPr>
              <a:t>타워의 높이는 약 </a:t>
            </a:r>
            <a:r>
              <a:rPr lang="en-US" altLang="ko-KR" dirty="0">
                <a:latin typeface="+mn-ea"/>
              </a:rPr>
              <a:t>553m, </a:t>
            </a:r>
          </a:p>
          <a:p>
            <a:r>
              <a:rPr lang="ko-KR" altLang="en-US" dirty="0">
                <a:latin typeface="+mn-ea"/>
              </a:rPr>
              <a:t>영국의 빅 벤 시계탑의 높이는 약 </a:t>
            </a:r>
            <a:r>
              <a:rPr lang="en-US" altLang="ko-KR" dirty="0">
                <a:latin typeface="+mn-ea"/>
              </a:rPr>
              <a:t>96m</a:t>
            </a:r>
            <a:r>
              <a:rPr lang="ko-KR" altLang="en-US" dirty="0">
                <a:latin typeface="+mn-ea"/>
              </a:rPr>
              <a:t>예요</a:t>
            </a:r>
            <a:r>
              <a:rPr lang="en-US" altLang="ko-KR" dirty="0">
                <a:latin typeface="+mn-ea"/>
              </a:rPr>
              <a:t>.</a:t>
            </a:r>
            <a:endParaRPr lang="ko-KR" altLang="en-US" dirty="0">
              <a:latin typeface="+mn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24DFDF36-525F-4B62-9490-1285853F5C15}"/>
              </a:ext>
            </a:extLst>
          </p:cNvPr>
          <p:cNvSpPr/>
          <p:nvPr/>
        </p:nvSpPr>
        <p:spPr>
          <a:xfrm>
            <a:off x="1968176" y="3311632"/>
            <a:ext cx="1722111" cy="1722111"/>
          </a:xfrm>
          <a:prstGeom prst="ellipse">
            <a:avLst/>
          </a:prstGeom>
          <a:noFill/>
          <a:ln w="1905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3B358E0F-7721-491D-B031-040AFC7195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114605">
            <a:off x="6522036" y="461862"/>
            <a:ext cx="2947386" cy="51242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C202FFC2-449E-4BEB-86D8-0397696B9FA7}"/>
              </a:ext>
            </a:extLst>
          </p:cNvPr>
          <p:cNvSpPr/>
          <p:nvPr/>
        </p:nvSpPr>
        <p:spPr>
          <a:xfrm rot="21147365">
            <a:off x="7676879" y="5391138"/>
            <a:ext cx="1427342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CN 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타워 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9B793617-FAD3-4C13-96AE-CC358D90DA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99893" y="1090025"/>
            <a:ext cx="2783255" cy="53269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DC635B1-FF61-41F9-9EC1-FF3F74F3767E}"/>
              </a:ext>
            </a:extLst>
          </p:cNvPr>
          <p:cNvSpPr/>
          <p:nvPr/>
        </p:nvSpPr>
        <p:spPr>
          <a:xfrm>
            <a:off x="10167313" y="6219194"/>
            <a:ext cx="943235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빅 벤</a:t>
            </a:r>
          </a:p>
        </p:txBody>
      </p:sp>
      <p:sp>
        <p:nvSpPr>
          <p:cNvPr id="16" name="바닥글 개체 틀 7">
            <a:extLst>
              <a:ext uri="{FF2B5EF4-FFF2-40B4-BE49-F238E27FC236}">
                <a16:creationId xmlns:a16="http://schemas.microsoft.com/office/drawing/2014/main" id="{DC784FBA-CECD-416D-9CE8-6AEEB1A8F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21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6" name="chimes.wav"/>
          </p:stSnd>
        </p:sndAc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Q9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A33AF377-A2CF-47FF-83FF-C9141EFE33F8}"/>
              </a:ext>
            </a:extLst>
          </p:cNvPr>
          <p:cNvSpPr/>
          <p:nvPr/>
        </p:nvSpPr>
        <p:spPr>
          <a:xfrm>
            <a:off x="2507447" y="5366187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호랑이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E98F6E9-64D3-4BBC-88CC-EC629B4837E9}"/>
              </a:ext>
            </a:extLst>
          </p:cNvPr>
          <p:cNvSpPr/>
          <p:nvPr/>
        </p:nvSpPr>
        <p:spPr>
          <a:xfrm>
            <a:off x="8737312" y="5366187"/>
            <a:ext cx="1512165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사자</a:t>
            </a:r>
          </a:p>
        </p:txBody>
      </p:sp>
      <p:pic>
        <p:nvPicPr>
          <p:cNvPr id="23" name="그래픽 22" descr="별">
            <a:extLst>
              <a:ext uri="{FF2B5EF4-FFF2-40B4-BE49-F238E27FC236}">
                <a16:creationId xmlns:a16="http://schemas.microsoft.com/office/drawing/2014/main" id="{B9B5581C-702A-4AD0-94E6-5E6EDB4536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53434">
            <a:off x="4368576" y="-43894"/>
            <a:ext cx="1681914" cy="1681914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E1DE1462-A990-4214-9F7C-8037297899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196" y="2475590"/>
            <a:ext cx="4164794" cy="2780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F9DACB67-6612-47C1-B428-47C4FF9A5AE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569"/>
          <a:stretch/>
        </p:blipFill>
        <p:spPr>
          <a:xfrm>
            <a:off x="7435993" y="2293608"/>
            <a:ext cx="4114801" cy="29619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873F8327-4B17-4554-96BC-A869DE72AD17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22648"/>
            <a:ext cx="2435352" cy="2435352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FC7CEB07-7EBE-41FF-AC9B-F11E16E9B418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40533" y="4383214"/>
            <a:ext cx="2435352" cy="2435352"/>
          </a:xfrm>
          <a:prstGeom prst="rect">
            <a:avLst/>
          </a:prstGeom>
        </p:spPr>
      </p:pic>
      <p:pic>
        <p:nvPicPr>
          <p:cNvPr id="2" name="6_8_PT2_Q9">
            <a:hlinkClick r:id="" action="ppaction://media"/>
            <a:extLst>
              <a:ext uri="{FF2B5EF4-FFF2-40B4-BE49-F238E27FC236}">
                <a16:creationId xmlns:a16="http://schemas.microsoft.com/office/drawing/2014/main" id="{D2665F91-C903-4509-8647-2D2EC7FC0B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274545" y="5940660"/>
            <a:ext cx="304800" cy="304800"/>
          </a:xfrm>
          <a:prstGeom prst="rect">
            <a:avLst/>
          </a:prstGeom>
        </p:spPr>
      </p:pic>
      <p:pic>
        <p:nvPicPr>
          <p:cNvPr id="3" name="6_8_PT2_A9">
            <a:hlinkClick r:id="" action="ppaction://media"/>
            <a:extLst>
              <a:ext uri="{FF2B5EF4-FFF2-40B4-BE49-F238E27FC236}">
                <a16:creationId xmlns:a16="http://schemas.microsoft.com/office/drawing/2014/main" id="{AC6BAF0A-808F-49A9-8A43-C55AB4B3BBC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 flipH="1">
            <a:off x="10097077" y="6051550"/>
            <a:ext cx="304800" cy="304800"/>
          </a:xfrm>
          <a:prstGeom prst="rect">
            <a:avLst/>
          </a:prstGeom>
        </p:spPr>
      </p:pic>
      <p:sp>
        <p:nvSpPr>
          <p:cNvPr id="15" name="바닥글 개체 틀 7">
            <a:extLst>
              <a:ext uri="{FF2B5EF4-FFF2-40B4-BE49-F238E27FC236}">
                <a16:creationId xmlns:a16="http://schemas.microsoft.com/office/drawing/2014/main" id="{5418FCDD-E355-47FE-9CBF-A6B64A1E5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40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87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2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644AA05-BA23-424A-B924-381C7DE532B9}"/>
              </a:ext>
            </a:extLst>
          </p:cNvPr>
          <p:cNvSpPr txBox="1"/>
          <p:nvPr/>
        </p:nvSpPr>
        <p:spPr>
          <a:xfrm>
            <a:off x="436326" y="945075"/>
            <a:ext cx="35759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b="1" dirty="0">
                <a:solidFill>
                  <a:srgbClr val="4978A6"/>
                </a:solidFill>
                <a:latin typeface="+mn-ea"/>
                <a:cs typeface="Aharoni" panose="02010803020104030203" pitchFamily="2" charset="-79"/>
              </a:rPr>
              <a:t>활동 방법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D5C4E989-8591-46EE-AE76-2E6FD1163F9D}"/>
              </a:ext>
            </a:extLst>
          </p:cNvPr>
          <p:cNvSpPr/>
          <p:nvPr/>
        </p:nvSpPr>
        <p:spPr>
          <a:xfrm>
            <a:off x="3899853" y="1391942"/>
            <a:ext cx="3016578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알쏭달쏭 </a:t>
            </a:r>
            <a:r>
              <a:rPr lang="en-US" altLang="ko-KR" b="1" dirty="0">
                <a:solidFill>
                  <a:schemeClr val="tx1"/>
                </a:solidFill>
                <a:latin typeface="+mn-ea"/>
              </a:rPr>
              <a:t>OX 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비교 게임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DFC64E-F2D5-40B1-8586-4191DDDA70CD}"/>
              </a:ext>
            </a:extLst>
          </p:cNvPr>
          <p:cNvSpPr txBox="1"/>
          <p:nvPr/>
        </p:nvSpPr>
        <p:spPr>
          <a:xfrm>
            <a:off x="436326" y="2407605"/>
            <a:ext cx="8782134" cy="2536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b="1" dirty="0">
                <a:latin typeface="+mn-ea"/>
              </a:rPr>
              <a:t>선생님이 보여 주는 사진과 녹음된 질문과 답변을 들어요</a:t>
            </a:r>
            <a:r>
              <a:rPr lang="en-US" altLang="ko-KR" b="1" dirty="0">
                <a:latin typeface="+mn-ea"/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b="1" dirty="0">
                <a:latin typeface="+mn-ea"/>
              </a:rPr>
              <a:t>답변이 참인지 거짓인지를 추측하여 팔로 </a:t>
            </a:r>
            <a:r>
              <a:rPr lang="en-US" altLang="ko-KR" b="1" dirty="0">
                <a:latin typeface="+mn-ea"/>
              </a:rPr>
              <a:t>O</a:t>
            </a:r>
            <a:r>
              <a:rPr lang="ko-KR" altLang="en-US" b="1" dirty="0">
                <a:latin typeface="+mn-ea"/>
              </a:rPr>
              <a:t> 또는 </a:t>
            </a:r>
            <a:r>
              <a:rPr lang="en-US" altLang="ko-KR" b="1" dirty="0">
                <a:latin typeface="+mn-ea"/>
              </a:rPr>
              <a:t>X</a:t>
            </a:r>
            <a:r>
              <a:rPr lang="ko-KR" altLang="en-US" b="1" dirty="0">
                <a:latin typeface="+mn-ea"/>
              </a:rPr>
              <a:t>를 만들어요</a:t>
            </a:r>
            <a:r>
              <a:rPr lang="en-US" altLang="ko-KR" b="1" dirty="0">
                <a:latin typeface="+mn-ea"/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b="1" dirty="0">
                <a:latin typeface="+mn-ea"/>
              </a:rPr>
              <a:t>팔로 </a:t>
            </a:r>
            <a:r>
              <a:rPr lang="en-US" altLang="ko-KR" b="1" dirty="0">
                <a:latin typeface="+mn-ea"/>
              </a:rPr>
              <a:t>O</a:t>
            </a:r>
            <a:r>
              <a:rPr lang="ko-KR" altLang="en-US" b="1" dirty="0">
                <a:latin typeface="+mn-ea"/>
              </a:rPr>
              <a:t>를 만든 학생들은 </a:t>
            </a:r>
            <a:r>
              <a:rPr lang="en-US" altLang="ko-KR" b="1" dirty="0">
                <a:latin typeface="+mn-ea"/>
              </a:rPr>
              <a:t>“That’s right.”</a:t>
            </a:r>
            <a:r>
              <a:rPr lang="ko-KR" altLang="en-US" b="1" dirty="0">
                <a:latin typeface="+mn-ea"/>
              </a:rPr>
              <a:t>이라고 말해요</a:t>
            </a:r>
            <a:r>
              <a:rPr lang="en-US" altLang="ko-KR" b="1" dirty="0">
                <a:latin typeface="+mn-ea"/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b="1" dirty="0">
                <a:latin typeface="+mn-ea"/>
              </a:rPr>
              <a:t>팔로 </a:t>
            </a:r>
            <a:r>
              <a:rPr lang="en-US" altLang="ko-KR" b="1" dirty="0">
                <a:latin typeface="+mn-ea"/>
              </a:rPr>
              <a:t>X</a:t>
            </a:r>
            <a:r>
              <a:rPr lang="ko-KR" altLang="en-US" b="1" dirty="0">
                <a:latin typeface="+mn-ea"/>
              </a:rPr>
              <a:t>를 만든 학생들은 </a:t>
            </a:r>
            <a:r>
              <a:rPr lang="en-US" altLang="ko-KR" b="1" dirty="0">
                <a:latin typeface="+mn-ea"/>
              </a:rPr>
              <a:t>“I don’t think so.”</a:t>
            </a:r>
            <a:r>
              <a:rPr lang="ko-KR" altLang="en-US" b="1" dirty="0">
                <a:latin typeface="+mn-ea"/>
              </a:rPr>
              <a:t>라고 말해요</a:t>
            </a:r>
            <a:r>
              <a:rPr lang="en-US" altLang="ko-KR" b="1" dirty="0">
                <a:latin typeface="+mn-ea"/>
              </a:rPr>
              <a:t>.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b="1" dirty="0">
                <a:latin typeface="+mn-ea"/>
              </a:rPr>
              <a:t>선생님이 정답을 보여 주고 정답을 맞힌 학생들은 </a:t>
            </a:r>
            <a:r>
              <a:rPr lang="en-US" altLang="ko-KR" b="1" dirty="0">
                <a:latin typeface="+mn-ea"/>
              </a:rPr>
              <a:t>1</a:t>
            </a:r>
            <a:r>
              <a:rPr lang="ko-KR" altLang="en-US" b="1" dirty="0">
                <a:latin typeface="+mn-ea"/>
              </a:rPr>
              <a:t>점을 얻어요</a:t>
            </a:r>
            <a:r>
              <a:rPr lang="en-US" altLang="ko-KR" b="1" dirty="0">
                <a:latin typeface="+mn-ea"/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b="1" dirty="0">
                <a:latin typeface="+mn-ea"/>
              </a:rPr>
              <a:t>게임을 계속하여 가장 높은 점수를 얻은 학생이 이겨요</a:t>
            </a:r>
            <a:r>
              <a:rPr lang="en-US" altLang="ko-KR" b="1" dirty="0">
                <a:latin typeface="+mn-ea"/>
              </a:rPr>
              <a:t>.</a:t>
            </a:r>
            <a:endParaRPr lang="ko-KR" altLang="en-US" b="1" dirty="0">
              <a:latin typeface="+mn-ea"/>
            </a:endParaRPr>
          </a:p>
        </p:txBody>
      </p:sp>
      <p:pic>
        <p:nvPicPr>
          <p:cNvPr id="7" name="그래픽 6" descr="별">
            <a:extLst>
              <a:ext uri="{FF2B5EF4-FFF2-40B4-BE49-F238E27FC236}">
                <a16:creationId xmlns:a16="http://schemas.microsoft.com/office/drawing/2014/main" id="{D94D9B59-5788-4758-80EF-D821D2CA0F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53434">
            <a:off x="9906458" y="4893287"/>
            <a:ext cx="1681914" cy="1681914"/>
          </a:xfrm>
          <a:prstGeom prst="rect">
            <a:avLst/>
          </a:prstGeom>
        </p:spPr>
      </p:pic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DAD67B5-A12B-4AC4-97A5-F12E179FF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2356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A9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C594BE02-92EE-4063-B9E4-7A36BAA6ABFB}"/>
              </a:ext>
            </a:extLst>
          </p:cNvPr>
          <p:cNvSpPr/>
          <p:nvPr/>
        </p:nvSpPr>
        <p:spPr>
          <a:xfrm>
            <a:off x="673046" y="3362980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정답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B84CF76D-E4BB-427C-815D-19D71B840ACC}"/>
              </a:ext>
            </a:extLst>
          </p:cNvPr>
          <p:cNvSpPr/>
          <p:nvPr/>
        </p:nvSpPr>
        <p:spPr>
          <a:xfrm>
            <a:off x="673046" y="5444810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해설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C95B01-0895-4F6E-95A6-603B20BD722F}"/>
              </a:ext>
            </a:extLst>
          </p:cNvPr>
          <p:cNvSpPr txBox="1"/>
          <p:nvPr/>
        </p:nvSpPr>
        <p:spPr>
          <a:xfrm>
            <a:off x="1815775" y="5409478"/>
            <a:ext cx="4844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+mn-ea"/>
              </a:rPr>
              <a:t>호랑이는 약 </a:t>
            </a:r>
            <a:r>
              <a:rPr lang="en-US" altLang="ko-KR" dirty="0">
                <a:latin typeface="+mn-ea"/>
              </a:rPr>
              <a:t>550kg</a:t>
            </a:r>
            <a:r>
              <a:rPr lang="ko-KR" altLang="en-US" dirty="0">
                <a:latin typeface="+mn-ea"/>
              </a:rPr>
              <a:t>까지 들 수 있고</a:t>
            </a:r>
            <a:r>
              <a:rPr lang="en-US" altLang="ko-KR" dirty="0">
                <a:latin typeface="+mn-ea"/>
              </a:rPr>
              <a:t>,</a:t>
            </a:r>
          </a:p>
          <a:p>
            <a:r>
              <a:rPr lang="ko-KR" altLang="en-US" dirty="0">
                <a:latin typeface="+mn-ea"/>
              </a:rPr>
              <a:t>사자는 </a:t>
            </a:r>
            <a:r>
              <a:rPr lang="en-US" altLang="ko-KR" dirty="0">
                <a:latin typeface="+mn-ea"/>
              </a:rPr>
              <a:t>450kg</a:t>
            </a:r>
            <a:r>
              <a:rPr lang="ko-KR" altLang="en-US" dirty="0">
                <a:latin typeface="+mn-ea"/>
              </a:rPr>
              <a:t>까지 들 수 있어요</a:t>
            </a:r>
            <a:r>
              <a:rPr lang="en-US" altLang="ko-KR" dirty="0">
                <a:latin typeface="+mn-ea"/>
              </a:rPr>
              <a:t>.</a:t>
            </a:r>
            <a:endParaRPr lang="ko-KR" altLang="en-US" dirty="0">
              <a:latin typeface="+mn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6498A15A-4D27-45FA-BA61-91A1AF4E2B6D}"/>
              </a:ext>
            </a:extLst>
          </p:cNvPr>
          <p:cNvSpPr/>
          <p:nvPr/>
        </p:nvSpPr>
        <p:spPr>
          <a:xfrm>
            <a:off x="1968176" y="3311632"/>
            <a:ext cx="1722111" cy="1722111"/>
          </a:xfrm>
          <a:prstGeom prst="ellipse">
            <a:avLst/>
          </a:prstGeom>
          <a:noFill/>
          <a:ln w="1905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16A4E88C-41F5-45F3-A76E-CAA54CEF17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0793">
            <a:off x="7667862" y="487095"/>
            <a:ext cx="4164794" cy="2780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490D96AD-3B93-47F5-AFAF-6EE55F976030}"/>
              </a:ext>
            </a:extLst>
          </p:cNvPr>
          <p:cNvSpPr/>
          <p:nvPr/>
        </p:nvSpPr>
        <p:spPr>
          <a:xfrm rot="20987176">
            <a:off x="8859543" y="182233"/>
            <a:ext cx="1102180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호랑이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AB4419A5-6F23-4499-87D7-02AF697145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569"/>
          <a:stretch/>
        </p:blipFill>
        <p:spPr>
          <a:xfrm>
            <a:off x="7692858" y="3257835"/>
            <a:ext cx="4114801" cy="29619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EA16371E-1CA2-4243-9F0E-B9291AEF7EC8}"/>
              </a:ext>
            </a:extLst>
          </p:cNvPr>
          <p:cNvSpPr/>
          <p:nvPr/>
        </p:nvSpPr>
        <p:spPr>
          <a:xfrm>
            <a:off x="9147628" y="5960836"/>
            <a:ext cx="1205260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사자</a:t>
            </a:r>
          </a:p>
        </p:txBody>
      </p:sp>
      <p:pic>
        <p:nvPicPr>
          <p:cNvPr id="26" name="그래픽 25" descr="별">
            <a:extLst>
              <a:ext uri="{FF2B5EF4-FFF2-40B4-BE49-F238E27FC236}">
                <a16:creationId xmlns:a16="http://schemas.microsoft.com/office/drawing/2014/main" id="{5427C3F9-167B-42E1-A02E-A48D922F85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53434">
            <a:off x="5958982" y="149151"/>
            <a:ext cx="1681914" cy="1681914"/>
          </a:xfrm>
          <a:prstGeom prst="rect">
            <a:avLst/>
          </a:prstGeom>
        </p:spPr>
      </p:pic>
      <p:sp>
        <p:nvSpPr>
          <p:cNvPr id="14" name="바닥글 개체 틀 7">
            <a:extLst>
              <a:ext uri="{FF2B5EF4-FFF2-40B4-BE49-F238E27FC236}">
                <a16:creationId xmlns:a16="http://schemas.microsoft.com/office/drawing/2014/main" id="{C9C91594-DF96-4C9C-8C2F-CB84CDC9F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50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8" name="chimes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Q1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FADEF7B-0992-4FB6-BCE2-37E3614FEE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96398" y="638193"/>
            <a:ext cx="3134120" cy="4701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65A15B15-D9B2-4058-A4A3-DACFD653CA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96827" y="1955129"/>
            <a:ext cx="3345681" cy="3345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A33AF377-A2CF-47FF-83FF-C9141EFE33F8}"/>
              </a:ext>
            </a:extLst>
          </p:cNvPr>
          <p:cNvSpPr/>
          <p:nvPr/>
        </p:nvSpPr>
        <p:spPr>
          <a:xfrm>
            <a:off x="2248828" y="5367082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남미수리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E98F6E9-64D3-4BBC-88CC-EC629B4837E9}"/>
              </a:ext>
            </a:extLst>
          </p:cNvPr>
          <p:cNvSpPr/>
          <p:nvPr/>
        </p:nvSpPr>
        <p:spPr>
          <a:xfrm>
            <a:off x="8638601" y="5403133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북극곰</a:t>
            </a:r>
          </a:p>
        </p:txBody>
      </p:sp>
      <p:pic>
        <p:nvPicPr>
          <p:cNvPr id="23" name="그래픽 22" descr="별">
            <a:extLst>
              <a:ext uri="{FF2B5EF4-FFF2-40B4-BE49-F238E27FC236}">
                <a16:creationId xmlns:a16="http://schemas.microsoft.com/office/drawing/2014/main" id="{B9B5581C-702A-4AD0-94E6-5E6EDB4536C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553434">
            <a:off x="4368576" y="-43894"/>
            <a:ext cx="1681914" cy="1681914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15D33C3-01CD-460D-8F34-A157734A3E2A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22648"/>
            <a:ext cx="2435352" cy="2435352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F406318C-F423-46A6-A20D-3B9F25E9F816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40533" y="4383214"/>
            <a:ext cx="2435352" cy="2435352"/>
          </a:xfrm>
          <a:prstGeom prst="rect">
            <a:avLst/>
          </a:prstGeom>
        </p:spPr>
      </p:pic>
      <p:pic>
        <p:nvPicPr>
          <p:cNvPr id="6" name="6_8_PT2_Q1">
            <a:hlinkClick r:id="" action="ppaction://media"/>
            <a:extLst>
              <a:ext uri="{FF2B5EF4-FFF2-40B4-BE49-F238E27FC236}">
                <a16:creationId xmlns:a16="http://schemas.microsoft.com/office/drawing/2014/main" id="{5B6EAEC1-48F6-4B3D-96B6-A675AB5A62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978153" y="6386512"/>
            <a:ext cx="304800" cy="304800"/>
          </a:xfrm>
          <a:prstGeom prst="rect">
            <a:avLst/>
          </a:prstGeom>
        </p:spPr>
      </p:pic>
      <p:pic>
        <p:nvPicPr>
          <p:cNvPr id="7" name="6_8_PT2_A1">
            <a:hlinkClick r:id="" action="ppaction://media"/>
            <a:extLst>
              <a:ext uri="{FF2B5EF4-FFF2-40B4-BE49-F238E27FC236}">
                <a16:creationId xmlns:a16="http://schemas.microsoft.com/office/drawing/2014/main" id="{9B6BE315-DE77-4CA8-B301-314BAA5A834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 flipH="1">
            <a:off x="10192735" y="6397547"/>
            <a:ext cx="304800" cy="304800"/>
          </a:xfrm>
          <a:prstGeom prst="rect">
            <a:avLst/>
          </a:prstGeom>
        </p:spPr>
      </p:pic>
      <p:sp>
        <p:nvSpPr>
          <p:cNvPr id="16" name="바닥글 개체 틀 7">
            <a:extLst>
              <a:ext uri="{FF2B5EF4-FFF2-40B4-BE49-F238E27FC236}">
                <a16:creationId xmlns:a16="http://schemas.microsoft.com/office/drawing/2014/main" id="{F072DE68-1392-47C5-99B1-BF1DA2245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13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56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5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A1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BA3F435E-1E26-4129-8FBE-51501960EC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8277" flipH="1">
            <a:off x="8526594" y="768311"/>
            <a:ext cx="3134120" cy="4701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26F73273-7406-4946-A9BC-66B349A9DB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6036" flipH="1">
            <a:off x="5443594" y="2709773"/>
            <a:ext cx="3345681" cy="3345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2F61C3AE-6FA8-434C-AF99-A5E51BF3E275}"/>
              </a:ext>
            </a:extLst>
          </p:cNvPr>
          <p:cNvSpPr/>
          <p:nvPr/>
        </p:nvSpPr>
        <p:spPr>
          <a:xfrm>
            <a:off x="673046" y="3370238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정답</a:t>
            </a:r>
          </a:p>
        </p:txBody>
      </p:sp>
      <p:pic>
        <p:nvPicPr>
          <p:cNvPr id="17" name="그래픽 16" descr="닫기">
            <a:extLst>
              <a:ext uri="{FF2B5EF4-FFF2-40B4-BE49-F238E27FC236}">
                <a16:creationId xmlns:a16="http://schemas.microsoft.com/office/drawing/2014/main" id="{B296D500-9523-4A2F-A729-0E36B7DB65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49391" y="3138582"/>
            <a:ext cx="2057526" cy="20575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9B5C8F47-C967-4F8B-8795-DBEA237A81EE}"/>
              </a:ext>
            </a:extLst>
          </p:cNvPr>
          <p:cNvSpPr/>
          <p:nvPr/>
        </p:nvSpPr>
        <p:spPr>
          <a:xfrm>
            <a:off x="673046" y="5452068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해설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DFACCC-CAF3-4CCC-BCDE-D04DDC4A040B}"/>
              </a:ext>
            </a:extLst>
          </p:cNvPr>
          <p:cNvSpPr txBox="1"/>
          <p:nvPr/>
        </p:nvSpPr>
        <p:spPr>
          <a:xfrm>
            <a:off x="1766561" y="5452068"/>
            <a:ext cx="3730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+mn-ea"/>
              </a:rPr>
              <a:t>남미수리는 </a:t>
            </a:r>
            <a:r>
              <a:rPr lang="en-US" altLang="ko-KR" dirty="0">
                <a:latin typeface="+mn-ea"/>
              </a:rPr>
              <a:t>18kg</a:t>
            </a:r>
            <a:r>
              <a:rPr lang="ko-KR" altLang="en-US" dirty="0">
                <a:latin typeface="+mn-ea"/>
              </a:rPr>
              <a:t>까지 들 수 있고</a:t>
            </a:r>
            <a:r>
              <a:rPr lang="en-US" altLang="ko-KR" dirty="0">
                <a:latin typeface="+mn-ea"/>
              </a:rPr>
              <a:t>, </a:t>
            </a:r>
          </a:p>
          <a:p>
            <a:r>
              <a:rPr lang="ko-KR" altLang="en-US" dirty="0">
                <a:latin typeface="+mn-ea"/>
              </a:rPr>
              <a:t>북극곰은 </a:t>
            </a:r>
            <a:r>
              <a:rPr lang="en-US" altLang="ko-KR" dirty="0">
                <a:latin typeface="+mn-ea"/>
              </a:rPr>
              <a:t>450kg</a:t>
            </a:r>
            <a:r>
              <a:rPr lang="ko-KR" altLang="en-US" dirty="0">
                <a:latin typeface="+mn-ea"/>
              </a:rPr>
              <a:t>까지 들 수 있어요</a:t>
            </a:r>
            <a:r>
              <a:rPr lang="en-US" altLang="ko-KR" dirty="0">
                <a:latin typeface="+mn-ea"/>
              </a:rPr>
              <a:t>.</a:t>
            </a:r>
            <a:endParaRPr lang="ko-KR" altLang="en-US" dirty="0">
              <a:latin typeface="+mn-ea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4A25461-83F5-4691-A557-ACC78EB48D93}"/>
              </a:ext>
            </a:extLst>
          </p:cNvPr>
          <p:cNvSpPr/>
          <p:nvPr/>
        </p:nvSpPr>
        <p:spPr>
          <a:xfrm rot="21147022">
            <a:off x="6620535" y="5852731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남미수리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E7CFA172-47E3-4392-8417-7F216CB4C837}"/>
              </a:ext>
            </a:extLst>
          </p:cNvPr>
          <p:cNvSpPr/>
          <p:nvPr/>
        </p:nvSpPr>
        <p:spPr>
          <a:xfrm rot="216452">
            <a:off x="9293691" y="5278669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북극곰</a:t>
            </a:r>
          </a:p>
        </p:txBody>
      </p:sp>
      <p:sp>
        <p:nvSpPr>
          <p:cNvPr id="13" name="바닥글 개체 틀 7">
            <a:extLst>
              <a:ext uri="{FF2B5EF4-FFF2-40B4-BE49-F238E27FC236}">
                <a16:creationId xmlns:a16="http://schemas.microsoft.com/office/drawing/2014/main" id="{A8E4D5A0-F158-4EA1-850E-5B63A3DCA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34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8" name="chimes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Q2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A33AF377-A2CF-47FF-83FF-C9141EFE33F8}"/>
              </a:ext>
            </a:extLst>
          </p:cNvPr>
          <p:cNvSpPr/>
          <p:nvPr/>
        </p:nvSpPr>
        <p:spPr>
          <a:xfrm>
            <a:off x="2248828" y="5367082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숲멧토끼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E98F6E9-64D3-4BBC-88CC-EC629B4837E9}"/>
              </a:ext>
            </a:extLst>
          </p:cNvPr>
          <p:cNvSpPr/>
          <p:nvPr/>
        </p:nvSpPr>
        <p:spPr>
          <a:xfrm>
            <a:off x="8638599" y="5367082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고양이</a:t>
            </a:r>
          </a:p>
        </p:txBody>
      </p:sp>
      <p:pic>
        <p:nvPicPr>
          <p:cNvPr id="23" name="그래픽 22" descr="별">
            <a:extLst>
              <a:ext uri="{FF2B5EF4-FFF2-40B4-BE49-F238E27FC236}">
                <a16:creationId xmlns:a16="http://schemas.microsoft.com/office/drawing/2014/main" id="{B9B5581C-702A-4AD0-94E6-5E6EDB4536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53434">
            <a:off x="4368576" y="-43894"/>
            <a:ext cx="1681914" cy="1681914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06E9D926-A4F8-48B7-BF3D-0E595A4038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8059" y="1955041"/>
            <a:ext cx="4430764" cy="3322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4C13BDB7-D8BC-4F9E-8D66-EF807FCDF41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40436" y="2419070"/>
            <a:ext cx="4271309" cy="2847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15352E3F-D8D5-426B-B896-96316B9D53E5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2648"/>
            <a:ext cx="2435352" cy="2435352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C6D2F6BB-9E23-4B55-AE26-1DF2E9B3EC94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533" y="4383214"/>
            <a:ext cx="2435352" cy="2435352"/>
          </a:xfrm>
          <a:prstGeom prst="rect">
            <a:avLst/>
          </a:prstGeom>
        </p:spPr>
      </p:pic>
      <p:pic>
        <p:nvPicPr>
          <p:cNvPr id="2" name="6_8_PT2_Q2">
            <a:hlinkClick r:id="" action="ppaction://media"/>
            <a:extLst>
              <a:ext uri="{FF2B5EF4-FFF2-40B4-BE49-F238E27FC236}">
                <a16:creationId xmlns:a16="http://schemas.microsoft.com/office/drawing/2014/main" id="{E1888E4C-9F28-4C72-AD30-6F8329EE63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096428" y="6350907"/>
            <a:ext cx="304800" cy="304800"/>
          </a:xfrm>
          <a:prstGeom prst="rect">
            <a:avLst/>
          </a:prstGeom>
        </p:spPr>
      </p:pic>
      <p:pic>
        <p:nvPicPr>
          <p:cNvPr id="3" name="6_8_PT2_A2">
            <a:hlinkClick r:id="" action="ppaction://media"/>
            <a:extLst>
              <a:ext uri="{FF2B5EF4-FFF2-40B4-BE49-F238E27FC236}">
                <a16:creationId xmlns:a16="http://schemas.microsoft.com/office/drawing/2014/main" id="{67E0FCC0-9E38-4E41-83F6-B0547018C46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 flipH="1">
            <a:off x="10234748" y="6350907"/>
            <a:ext cx="304800" cy="304800"/>
          </a:xfrm>
          <a:prstGeom prst="rect">
            <a:avLst/>
          </a:prstGeom>
        </p:spPr>
      </p:pic>
      <p:sp>
        <p:nvSpPr>
          <p:cNvPr id="15" name="바닥글 개체 틀 7">
            <a:extLst>
              <a:ext uri="{FF2B5EF4-FFF2-40B4-BE49-F238E27FC236}">
                <a16:creationId xmlns:a16="http://schemas.microsoft.com/office/drawing/2014/main" id="{59400E0C-8CFA-4C7D-A13C-F1F5B7D01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33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6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8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A2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D659B1F2-AE2C-4D2E-919B-340F4EC8E5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060" flipH="1">
            <a:off x="6770891" y="412086"/>
            <a:ext cx="4430764" cy="3322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B351805F-B756-4E96-BEEF-01AC52BAAA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6036" flipH="1">
            <a:off x="7349395" y="3308546"/>
            <a:ext cx="4271309" cy="2847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514F2F7D-E18C-4614-BBCF-0AEED24F46F1}"/>
              </a:ext>
            </a:extLst>
          </p:cNvPr>
          <p:cNvSpPr/>
          <p:nvPr/>
        </p:nvSpPr>
        <p:spPr>
          <a:xfrm>
            <a:off x="673046" y="3370235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정답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5936FE6-899A-480A-B319-397EEBC12C45}"/>
              </a:ext>
            </a:extLst>
          </p:cNvPr>
          <p:cNvSpPr/>
          <p:nvPr/>
        </p:nvSpPr>
        <p:spPr>
          <a:xfrm>
            <a:off x="673046" y="5452065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해설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C56631-EEA5-4E74-A8A9-DD004EC6CBD6}"/>
              </a:ext>
            </a:extLst>
          </p:cNvPr>
          <p:cNvSpPr txBox="1"/>
          <p:nvPr/>
        </p:nvSpPr>
        <p:spPr>
          <a:xfrm>
            <a:off x="1766560" y="5452065"/>
            <a:ext cx="4844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latin typeface="+mn-ea"/>
              </a:rPr>
              <a:t>숲멧토끼는</a:t>
            </a:r>
            <a:r>
              <a:rPr lang="ko-KR" altLang="en-US" dirty="0">
                <a:latin typeface="+mn-ea"/>
              </a:rPr>
              <a:t> 최대 </a:t>
            </a:r>
            <a:r>
              <a:rPr lang="en-US" altLang="ko-KR" dirty="0">
                <a:latin typeface="+mn-ea"/>
              </a:rPr>
              <a:t>77km/h</a:t>
            </a:r>
            <a:r>
              <a:rPr lang="ko-KR" altLang="en-US" dirty="0">
                <a:latin typeface="+mn-ea"/>
              </a:rPr>
              <a:t>로 달릴 수 있고</a:t>
            </a:r>
            <a:r>
              <a:rPr lang="en-US" altLang="ko-KR" dirty="0">
                <a:latin typeface="+mn-ea"/>
              </a:rPr>
              <a:t>,</a:t>
            </a:r>
          </a:p>
          <a:p>
            <a:r>
              <a:rPr lang="ko-KR" altLang="en-US" dirty="0">
                <a:latin typeface="+mn-ea"/>
              </a:rPr>
              <a:t>고양이는 최대 </a:t>
            </a:r>
            <a:r>
              <a:rPr lang="en-US" altLang="ko-KR" dirty="0">
                <a:latin typeface="+mn-ea"/>
              </a:rPr>
              <a:t>48km/h</a:t>
            </a:r>
            <a:r>
              <a:rPr lang="ko-KR" altLang="en-US" dirty="0">
                <a:latin typeface="+mn-ea"/>
              </a:rPr>
              <a:t>로 달릴 수 있어요</a:t>
            </a:r>
            <a:r>
              <a:rPr lang="en-US" altLang="ko-KR" dirty="0">
                <a:latin typeface="+mn-ea"/>
              </a:rPr>
              <a:t>.</a:t>
            </a:r>
            <a:endParaRPr lang="ko-KR" altLang="en-US" dirty="0">
              <a:latin typeface="+mn-ea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5EB29BF-AD59-49DC-A070-66D2BE119B6A}"/>
              </a:ext>
            </a:extLst>
          </p:cNvPr>
          <p:cNvSpPr/>
          <p:nvPr/>
        </p:nvSpPr>
        <p:spPr>
          <a:xfrm rot="21147022">
            <a:off x="9149783" y="6022069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고양이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86119839-D770-49B3-82B4-2A1CF3BCE3A5}"/>
              </a:ext>
            </a:extLst>
          </p:cNvPr>
          <p:cNvSpPr/>
          <p:nvPr/>
        </p:nvSpPr>
        <p:spPr>
          <a:xfrm rot="216452">
            <a:off x="8405196" y="135758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숲멧토끼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1C51A730-3CE2-4AAB-AAB0-9D7E5D585752}"/>
              </a:ext>
            </a:extLst>
          </p:cNvPr>
          <p:cNvSpPr/>
          <p:nvPr/>
        </p:nvSpPr>
        <p:spPr>
          <a:xfrm>
            <a:off x="1968176" y="3318887"/>
            <a:ext cx="1722111" cy="1722111"/>
          </a:xfrm>
          <a:prstGeom prst="ellipse">
            <a:avLst/>
          </a:prstGeom>
          <a:noFill/>
          <a:ln w="1905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6" name="그래픽 25" descr="별">
            <a:extLst>
              <a:ext uri="{FF2B5EF4-FFF2-40B4-BE49-F238E27FC236}">
                <a16:creationId xmlns:a16="http://schemas.microsoft.com/office/drawing/2014/main" id="{9A854ADB-576B-47C5-AEA4-40C1E3DB1B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53434">
            <a:off x="5958982" y="149151"/>
            <a:ext cx="1681914" cy="1681914"/>
          </a:xfrm>
          <a:prstGeom prst="rect">
            <a:avLst/>
          </a:prstGeom>
        </p:spPr>
      </p:pic>
      <p:sp>
        <p:nvSpPr>
          <p:cNvPr id="16" name="바닥글 개체 틀 7">
            <a:extLst>
              <a:ext uri="{FF2B5EF4-FFF2-40B4-BE49-F238E27FC236}">
                <a16:creationId xmlns:a16="http://schemas.microsoft.com/office/drawing/2014/main" id="{2126DBD7-E07B-4247-A412-0DC24BE8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07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8" name="chimes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Q3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A33AF377-A2CF-47FF-83FF-C9141EFE33F8}"/>
              </a:ext>
            </a:extLst>
          </p:cNvPr>
          <p:cNvSpPr/>
          <p:nvPr/>
        </p:nvSpPr>
        <p:spPr>
          <a:xfrm>
            <a:off x="2248828" y="5367082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K2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E98F6E9-64D3-4BBC-88CC-EC629B4837E9}"/>
              </a:ext>
            </a:extLst>
          </p:cNvPr>
          <p:cNvSpPr/>
          <p:nvPr/>
        </p:nvSpPr>
        <p:spPr>
          <a:xfrm>
            <a:off x="8517766" y="5366187"/>
            <a:ext cx="1512165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안나푸르나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3" name="그래픽 22" descr="별">
            <a:extLst>
              <a:ext uri="{FF2B5EF4-FFF2-40B4-BE49-F238E27FC236}">
                <a16:creationId xmlns:a16="http://schemas.microsoft.com/office/drawing/2014/main" id="{B9B5581C-702A-4AD0-94E6-5E6EDB4536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53434">
            <a:off x="4368576" y="-43894"/>
            <a:ext cx="1681914" cy="1681914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8A4CE20C-B92A-4A27-8225-EDDB0E3058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2497" y="1971420"/>
            <a:ext cx="4430764" cy="33208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62ECD6E3-AF9B-44A1-93EC-903B8B39E3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38196" y="2444735"/>
            <a:ext cx="4271307" cy="2847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C484696E-14C0-40E1-891D-4CAC9258F3BE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22648"/>
            <a:ext cx="2435352" cy="2435352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F7CF740E-A7BD-4FAC-897C-033EFE43B05F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40533" y="4383214"/>
            <a:ext cx="2435352" cy="2435352"/>
          </a:xfrm>
          <a:prstGeom prst="rect">
            <a:avLst/>
          </a:prstGeom>
        </p:spPr>
      </p:pic>
      <p:pic>
        <p:nvPicPr>
          <p:cNvPr id="2" name="6_8_PT2_Q3">
            <a:hlinkClick r:id="" action="ppaction://media"/>
            <a:extLst>
              <a:ext uri="{FF2B5EF4-FFF2-40B4-BE49-F238E27FC236}">
                <a16:creationId xmlns:a16="http://schemas.microsoft.com/office/drawing/2014/main" id="{822C2539-5DC3-4E26-A247-C951737A59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141154" y="6416675"/>
            <a:ext cx="304800" cy="304800"/>
          </a:xfrm>
          <a:prstGeom prst="rect">
            <a:avLst/>
          </a:prstGeom>
        </p:spPr>
      </p:pic>
      <p:pic>
        <p:nvPicPr>
          <p:cNvPr id="3" name="6_8_PT2_A3">
            <a:hlinkClick r:id="" action="ppaction://media"/>
            <a:extLst>
              <a:ext uri="{FF2B5EF4-FFF2-40B4-BE49-F238E27FC236}">
                <a16:creationId xmlns:a16="http://schemas.microsoft.com/office/drawing/2014/main" id="{E3F40F7F-666E-4CC8-8294-A002BB73496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 flipH="1" flipV="1">
            <a:off x="10040533" y="6386512"/>
            <a:ext cx="304800" cy="304800"/>
          </a:xfrm>
          <a:prstGeom prst="rect">
            <a:avLst/>
          </a:prstGeom>
        </p:spPr>
      </p:pic>
      <p:sp>
        <p:nvSpPr>
          <p:cNvPr id="15" name="바닥글 개체 틀 7">
            <a:extLst>
              <a:ext uri="{FF2B5EF4-FFF2-40B4-BE49-F238E27FC236}">
                <a16:creationId xmlns:a16="http://schemas.microsoft.com/office/drawing/2014/main" id="{9254F1CD-7F94-4273-875C-C5FF6698C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56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0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8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5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A3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F6353D4-6ABD-4DF7-BD4C-AAB4AEB60E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060" flipH="1">
            <a:off x="6770891" y="412911"/>
            <a:ext cx="4430764" cy="33208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E26913D6-E721-4900-9FAD-9F757CDCEE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6036" flipH="1">
            <a:off x="7466392" y="3231439"/>
            <a:ext cx="4271307" cy="2847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DBFB174-A072-480C-895E-3A3341731716}"/>
              </a:ext>
            </a:extLst>
          </p:cNvPr>
          <p:cNvSpPr/>
          <p:nvPr/>
        </p:nvSpPr>
        <p:spPr>
          <a:xfrm>
            <a:off x="673046" y="3370237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정답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9184255E-92B9-4873-918B-3DCCDCF3574B}"/>
              </a:ext>
            </a:extLst>
          </p:cNvPr>
          <p:cNvSpPr/>
          <p:nvPr/>
        </p:nvSpPr>
        <p:spPr>
          <a:xfrm>
            <a:off x="673046" y="5452067"/>
            <a:ext cx="988840" cy="395514"/>
          </a:xfrm>
          <a:prstGeom prst="roundRect">
            <a:avLst>
              <a:gd name="adj" fmla="val 29629"/>
            </a:avLst>
          </a:prstGeom>
          <a:solidFill>
            <a:srgbClr val="A9D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해설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DDAA2E-948A-4E36-A207-42FDF3F11B86}"/>
              </a:ext>
            </a:extLst>
          </p:cNvPr>
          <p:cNvSpPr txBox="1"/>
          <p:nvPr/>
        </p:nvSpPr>
        <p:spPr>
          <a:xfrm>
            <a:off x="1766560" y="5452067"/>
            <a:ext cx="4844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+mn-ea"/>
              </a:rPr>
              <a:t>K2</a:t>
            </a:r>
            <a:r>
              <a:rPr lang="ko-KR" altLang="en-US" dirty="0">
                <a:latin typeface="+mn-ea"/>
              </a:rPr>
              <a:t>의 높이는 약 </a:t>
            </a:r>
            <a:r>
              <a:rPr lang="en-US" altLang="ko-KR" dirty="0">
                <a:latin typeface="+mn-ea"/>
              </a:rPr>
              <a:t>8,611m</a:t>
            </a:r>
            <a:r>
              <a:rPr lang="ko-KR" altLang="en-US" dirty="0">
                <a:latin typeface="+mn-ea"/>
              </a:rPr>
              <a:t>이고</a:t>
            </a:r>
            <a:r>
              <a:rPr lang="en-US" altLang="ko-KR" dirty="0">
                <a:latin typeface="+mn-ea"/>
              </a:rPr>
              <a:t>, </a:t>
            </a:r>
          </a:p>
          <a:p>
            <a:r>
              <a:rPr lang="ko-KR" altLang="en-US" dirty="0" err="1">
                <a:latin typeface="+mn-ea"/>
              </a:rPr>
              <a:t>안나푸르나의</a:t>
            </a:r>
            <a:r>
              <a:rPr lang="ko-KR" altLang="en-US" dirty="0">
                <a:latin typeface="+mn-ea"/>
              </a:rPr>
              <a:t> 높이는 약 </a:t>
            </a:r>
            <a:r>
              <a:rPr lang="en-US" altLang="ko-KR" dirty="0">
                <a:latin typeface="+mn-ea"/>
              </a:rPr>
              <a:t>8,091m</a:t>
            </a:r>
            <a:r>
              <a:rPr lang="ko-KR" altLang="en-US" dirty="0">
                <a:latin typeface="+mn-ea"/>
              </a:rPr>
              <a:t>예요</a:t>
            </a:r>
            <a:r>
              <a:rPr lang="en-US" altLang="ko-KR" dirty="0">
                <a:latin typeface="+mn-ea"/>
              </a:rPr>
              <a:t>.</a:t>
            </a:r>
            <a:endParaRPr lang="ko-KR" altLang="en-US" dirty="0">
              <a:latin typeface="+mn-ea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0B8C2E4-AF5A-490B-A043-4FA0E82E268D}"/>
              </a:ext>
            </a:extLst>
          </p:cNvPr>
          <p:cNvSpPr/>
          <p:nvPr/>
        </p:nvSpPr>
        <p:spPr>
          <a:xfrm rot="21147022">
            <a:off x="8937970" y="5946209"/>
            <a:ext cx="1506777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안나푸르나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8AF2294-8357-41AA-A8C2-2A4C5BA9A3D9}"/>
              </a:ext>
            </a:extLst>
          </p:cNvPr>
          <p:cNvSpPr/>
          <p:nvPr/>
        </p:nvSpPr>
        <p:spPr>
          <a:xfrm rot="216452">
            <a:off x="8405196" y="135758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K2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FEE4850F-2F4E-426B-A112-69CAF6EAE062}"/>
              </a:ext>
            </a:extLst>
          </p:cNvPr>
          <p:cNvSpPr/>
          <p:nvPr/>
        </p:nvSpPr>
        <p:spPr>
          <a:xfrm>
            <a:off x="1968176" y="3318889"/>
            <a:ext cx="1722111" cy="1722111"/>
          </a:xfrm>
          <a:prstGeom prst="ellipse">
            <a:avLst/>
          </a:prstGeom>
          <a:noFill/>
          <a:ln w="1905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6" name="그래픽 25" descr="별">
            <a:extLst>
              <a:ext uri="{FF2B5EF4-FFF2-40B4-BE49-F238E27FC236}">
                <a16:creationId xmlns:a16="http://schemas.microsoft.com/office/drawing/2014/main" id="{99A34171-3620-4760-8554-BCC9555DE7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53434">
            <a:off x="5958982" y="149151"/>
            <a:ext cx="1681914" cy="1681914"/>
          </a:xfrm>
          <a:prstGeom prst="rect">
            <a:avLst/>
          </a:prstGeom>
        </p:spPr>
      </p:pic>
      <p:sp>
        <p:nvSpPr>
          <p:cNvPr id="14" name="바닥글 개체 틀 7">
            <a:extLst>
              <a:ext uri="{FF2B5EF4-FFF2-40B4-BE49-F238E27FC236}">
                <a16:creationId xmlns:a16="http://schemas.microsoft.com/office/drawing/2014/main" id="{9FF7DC96-2811-47EC-94D8-455DF15FA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18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8" name="chimes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물결 3">
            <a:extLst>
              <a:ext uri="{FF2B5EF4-FFF2-40B4-BE49-F238E27FC236}">
                <a16:creationId xmlns:a16="http://schemas.microsoft.com/office/drawing/2014/main" id="{8726CCAE-9872-431F-B88F-FE477AC02E6B}"/>
              </a:ext>
            </a:extLst>
          </p:cNvPr>
          <p:cNvSpPr/>
          <p:nvPr/>
        </p:nvSpPr>
        <p:spPr>
          <a:xfrm rot="5400000" flipH="1">
            <a:off x="-206407" y="206406"/>
            <a:ext cx="6858001" cy="6445188"/>
          </a:xfrm>
          <a:prstGeom prst="wave">
            <a:avLst>
              <a:gd name="adj1" fmla="val 2250"/>
              <a:gd name="adj2" fmla="val -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D2C5ADF-DC63-4C04-A814-F0B7DA9A0B78}"/>
              </a:ext>
            </a:extLst>
          </p:cNvPr>
          <p:cNvSpPr/>
          <p:nvPr/>
        </p:nvSpPr>
        <p:spPr>
          <a:xfrm>
            <a:off x="673046" y="441049"/>
            <a:ext cx="886121" cy="44062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+mn-ea"/>
              </a:rPr>
              <a:t>Q4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A33AF377-A2CF-47FF-83FF-C9141EFE33F8}"/>
              </a:ext>
            </a:extLst>
          </p:cNvPr>
          <p:cNvSpPr/>
          <p:nvPr/>
        </p:nvSpPr>
        <p:spPr>
          <a:xfrm>
            <a:off x="2248828" y="5367082"/>
            <a:ext cx="1274981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  <a:latin typeface="+mn-ea"/>
              </a:rPr>
              <a:t>송골매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E98F6E9-64D3-4BBC-88CC-EC629B4837E9}"/>
              </a:ext>
            </a:extLst>
          </p:cNvPr>
          <p:cNvSpPr/>
          <p:nvPr/>
        </p:nvSpPr>
        <p:spPr>
          <a:xfrm>
            <a:off x="8517766" y="5366187"/>
            <a:ext cx="1512165" cy="395514"/>
          </a:xfrm>
          <a:prstGeom prst="roundRect">
            <a:avLst>
              <a:gd name="adj" fmla="val 29629"/>
            </a:avLst>
          </a:prstGeom>
          <a:solidFill>
            <a:srgbClr val="FDE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돛새치</a:t>
            </a:r>
            <a:endParaRPr lang="ko-KR" altLang="en-US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3" name="그래픽 22" descr="별">
            <a:extLst>
              <a:ext uri="{FF2B5EF4-FFF2-40B4-BE49-F238E27FC236}">
                <a16:creationId xmlns:a16="http://schemas.microsoft.com/office/drawing/2014/main" id="{B9B5581C-702A-4AD0-94E6-5E6EDB4536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53434">
            <a:off x="4368576" y="-43894"/>
            <a:ext cx="1681914" cy="1681914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171E25A8-34D9-4CF1-A2D9-1EF56A2C47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0923" y="2397992"/>
            <a:ext cx="4344138" cy="28942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5365A2BC-8A0B-4B3C-BFAF-0572187B2D9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5954" y="2298363"/>
            <a:ext cx="4395788" cy="2993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20497D0C-5547-48DE-A392-6FF565D6D35F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2648"/>
            <a:ext cx="2435352" cy="2435352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8F903976-ADCA-4938-BF58-63844B292997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533" y="4383214"/>
            <a:ext cx="2435352" cy="2435352"/>
          </a:xfrm>
          <a:prstGeom prst="rect">
            <a:avLst/>
          </a:prstGeom>
        </p:spPr>
      </p:pic>
      <p:pic>
        <p:nvPicPr>
          <p:cNvPr id="2" name="6_8_PT2_Q4">
            <a:hlinkClick r:id="" action="ppaction://media"/>
            <a:extLst>
              <a:ext uri="{FF2B5EF4-FFF2-40B4-BE49-F238E27FC236}">
                <a16:creationId xmlns:a16="http://schemas.microsoft.com/office/drawing/2014/main" id="{A713C107-FA48-42DD-B722-B7B07A3C3C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099111" y="6356350"/>
            <a:ext cx="304800" cy="304800"/>
          </a:xfrm>
          <a:prstGeom prst="rect">
            <a:avLst/>
          </a:prstGeom>
        </p:spPr>
      </p:pic>
      <p:pic>
        <p:nvPicPr>
          <p:cNvPr id="3" name="6_8_PT2_A4">
            <a:hlinkClick r:id="" action="ppaction://media"/>
            <a:extLst>
              <a:ext uri="{FF2B5EF4-FFF2-40B4-BE49-F238E27FC236}">
                <a16:creationId xmlns:a16="http://schemas.microsoft.com/office/drawing/2014/main" id="{28113937-5608-4217-ADF2-5EA92487DA6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 flipH="1">
            <a:off x="10068940" y="6356350"/>
            <a:ext cx="304800" cy="304800"/>
          </a:xfrm>
          <a:prstGeom prst="rect">
            <a:avLst/>
          </a:prstGeom>
        </p:spPr>
      </p:pic>
      <p:sp>
        <p:nvSpPr>
          <p:cNvPr id="15" name="바닥글 개체 틀 7">
            <a:extLst>
              <a:ext uri="{FF2B5EF4-FFF2-40B4-BE49-F238E27FC236}">
                <a16:creationId xmlns:a16="http://schemas.microsoft.com/office/drawing/2014/main" id="{185281B9-759B-4705-B016-08A0B0302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 8 I'm Faster Than You | Play Time 2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15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8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</Words>
  <Application>Microsoft Office PowerPoint</Application>
  <PresentationFormat>와이드스크린</PresentationFormat>
  <Paragraphs>142</Paragraphs>
  <Slides>20</Slides>
  <Notes>19</Notes>
  <HiddenSlides>0</HiddenSlides>
  <MMClips>18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5" baseType="lpstr">
      <vt:lpstr>맑은 고딕</vt:lpstr>
      <vt:lpstr>Aharoni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2024-11-13T07:03:37Z</dcterms:created>
  <dcterms:modified xsi:type="dcterms:W3CDTF">2025-04-29T06:28:24Z</dcterms:modified>
</cp:coreProperties>
</file>